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17"/>
  </p:notesMasterIdLst>
  <p:handoutMasterIdLst>
    <p:handoutMasterId r:id="rId18"/>
  </p:handoutMasterIdLst>
  <p:sldIdLst>
    <p:sldId id="289" r:id="rId5"/>
    <p:sldId id="299" r:id="rId6"/>
    <p:sldId id="270" r:id="rId7"/>
    <p:sldId id="311" r:id="rId8"/>
    <p:sldId id="312" r:id="rId9"/>
    <p:sldId id="303" r:id="rId10"/>
    <p:sldId id="307" r:id="rId11"/>
    <p:sldId id="300" r:id="rId12"/>
    <p:sldId id="301" r:id="rId13"/>
    <p:sldId id="304" r:id="rId14"/>
    <p:sldId id="313" r:id="rId15"/>
    <p:sldId id="315" r:id="rId16"/>
  </p:sldIdLst>
  <p:sldSz cx="15544800" cy="1005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2" userDrawn="1">
          <p15:clr>
            <a:srgbClr val="A4A3A4"/>
          </p15:clr>
        </p15:guide>
        <p15:guide id="2" pos="9456" userDrawn="1">
          <p15:clr>
            <a:srgbClr val="A4A3A4"/>
          </p15:clr>
        </p15:guide>
        <p15:guide id="3" orient="horz" pos="3168" userDrawn="1">
          <p15:clr>
            <a:srgbClr val="A4A3A4"/>
          </p15:clr>
        </p15:guide>
        <p15:guide id="4" pos="336" userDrawn="1">
          <p15:clr>
            <a:srgbClr val="A4A3A4"/>
          </p15:clr>
        </p15:guide>
        <p15:guide id="5" orient="horz" pos="3456" userDrawn="1">
          <p15:clr>
            <a:srgbClr val="A4A3A4"/>
          </p15:clr>
        </p15:guide>
        <p15:guide id="6" pos="5184" userDrawn="1">
          <p15:clr>
            <a:srgbClr val="A4A3A4"/>
          </p15:clr>
        </p15:guide>
        <p15:guide id="7" pos="4608" userDrawn="1">
          <p15:clr>
            <a:srgbClr val="A4A3A4"/>
          </p15:clr>
        </p15:guide>
        <p15:guide id="8" orient="horz" pos="5952" userDrawn="1">
          <p15:clr>
            <a:srgbClr val="A4A3A4"/>
          </p15:clr>
        </p15:guide>
        <p15:guide id="9" pos="7200" userDrawn="1">
          <p15:clr>
            <a:srgbClr val="A4A3A4"/>
          </p15:clr>
        </p15:guide>
        <p15:guide id="10" pos="7488" userDrawn="1">
          <p15:clr>
            <a:srgbClr val="A4A3A4"/>
          </p15:clr>
        </p15:guide>
        <p15:guide id="11" pos="2568" userDrawn="1">
          <p15:clr>
            <a:srgbClr val="A4A3A4"/>
          </p15:clr>
        </p15:guide>
        <p15:guide id="12" pos="2280" userDrawn="1">
          <p15:clr>
            <a:srgbClr val="A4A3A4"/>
          </p15:clr>
        </p15:guide>
        <p15:guide id="13" pos="816" userDrawn="1">
          <p15:clr>
            <a:srgbClr val="A4A3A4"/>
          </p15:clr>
        </p15:guide>
        <p15:guide id="14" pos="5688" userDrawn="1">
          <p15:clr>
            <a:srgbClr val="A4A3A4"/>
          </p15:clr>
        </p15:guide>
        <p15:guide id="15" orient="horz" pos="792" userDrawn="1">
          <p15:clr>
            <a:srgbClr val="A4A3A4"/>
          </p15:clr>
        </p15:guide>
        <p15:guide id="16" orient="horz" pos="1848" userDrawn="1">
          <p15:clr>
            <a:srgbClr val="A4A3A4"/>
          </p15:clr>
        </p15:guide>
        <p15:guide id="17" orient="horz" pos="2880" userDrawn="1">
          <p15:clr>
            <a:srgbClr val="A4A3A4"/>
          </p15:clr>
        </p15:guide>
        <p15:guide id="18" orient="horz" pos="2472" userDrawn="1">
          <p15:clr>
            <a:srgbClr val="A4A3A4"/>
          </p15:clr>
        </p15:guide>
        <p15:guide id="19" pos="489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FB5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F72C3E-890F-4735-984E-63336B719903}" v="34" dt="2025-02-25T02:28:19.6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autoAdjust="0"/>
  </p:normalViewPr>
  <p:slideViewPr>
    <p:cSldViewPr snapToGrid="0" snapToObjects="1">
      <p:cViewPr varScale="1">
        <p:scale>
          <a:sx n="72" d="100"/>
          <a:sy n="72" d="100"/>
        </p:scale>
        <p:origin x="1314" y="72"/>
      </p:cViewPr>
      <p:guideLst>
        <p:guide orient="horz" pos="312"/>
        <p:guide pos="9456"/>
        <p:guide orient="horz" pos="3168"/>
        <p:guide pos="336"/>
        <p:guide orient="horz" pos="3456"/>
        <p:guide pos="5184"/>
        <p:guide pos="4608"/>
        <p:guide orient="horz" pos="5952"/>
        <p:guide pos="7200"/>
        <p:guide pos="7488"/>
        <p:guide pos="2568"/>
        <p:guide pos="2280"/>
        <p:guide pos="816"/>
        <p:guide pos="5688"/>
        <p:guide orient="horz" pos="792"/>
        <p:guide orient="horz" pos="1848"/>
        <p:guide orient="horz" pos="2880"/>
        <p:guide orient="horz" pos="2472"/>
        <p:guide pos="4896"/>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showGuides="1">
      <p:cViewPr varScale="1">
        <p:scale>
          <a:sx n="88" d="100"/>
          <a:sy n="88" d="100"/>
        </p:scale>
        <p:origin x="2664" y="17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te' Williams" userId="b3ebd98e304e7ad2" providerId="LiveId" clId="{76F72C3E-890F-4735-984E-63336B719903}"/>
    <pc:docChg chg="undo custSel modSld">
      <pc:chgData name="Dante' Williams" userId="b3ebd98e304e7ad2" providerId="LiveId" clId="{76F72C3E-890F-4735-984E-63336B719903}" dt="2025-02-25T02:28:19.660" v="389" actId="20577"/>
      <pc:docMkLst>
        <pc:docMk/>
      </pc:docMkLst>
      <pc:sldChg chg="modSp mod">
        <pc:chgData name="Dante' Williams" userId="b3ebd98e304e7ad2" providerId="LiveId" clId="{76F72C3E-890F-4735-984E-63336B719903}" dt="2025-02-25T02:26:26.274" v="356" actId="20577"/>
        <pc:sldMkLst>
          <pc:docMk/>
          <pc:sldMk cId="3366032599" sldId="270"/>
        </pc:sldMkLst>
        <pc:spChg chg="mod">
          <ac:chgData name="Dante' Williams" userId="b3ebd98e304e7ad2" providerId="LiveId" clId="{76F72C3E-890F-4735-984E-63336B719903}" dt="2025-02-25T02:26:15.698" v="355" actId="20577"/>
          <ac:spMkLst>
            <pc:docMk/>
            <pc:sldMk cId="3366032599" sldId="270"/>
            <ac:spMk id="7" creationId="{23DC0E4E-6822-467C-96E3-77C667B41D2B}"/>
          </ac:spMkLst>
        </pc:spChg>
        <pc:spChg chg="mod">
          <ac:chgData name="Dante' Williams" userId="b3ebd98e304e7ad2" providerId="LiveId" clId="{76F72C3E-890F-4735-984E-63336B719903}" dt="2025-02-16T03:28:20.384" v="90" actId="948"/>
          <ac:spMkLst>
            <pc:docMk/>
            <pc:sldMk cId="3366032599" sldId="270"/>
            <ac:spMk id="9" creationId="{2AF9D9A5-149E-4118-AAE3-8EF91B9C5B7D}"/>
          </ac:spMkLst>
        </pc:spChg>
        <pc:spChg chg="mod">
          <ac:chgData name="Dante' Williams" userId="b3ebd98e304e7ad2" providerId="LiveId" clId="{76F72C3E-890F-4735-984E-63336B719903}" dt="2025-02-16T03:28:28.543" v="91" actId="948"/>
          <ac:spMkLst>
            <pc:docMk/>
            <pc:sldMk cId="3366032599" sldId="270"/>
            <ac:spMk id="10" creationId="{2D8AA6DB-EBDB-4269-B4E5-AD059714C629}"/>
          </ac:spMkLst>
        </pc:spChg>
        <pc:spChg chg="mod">
          <ac:chgData name="Dante' Williams" userId="b3ebd98e304e7ad2" providerId="LiveId" clId="{76F72C3E-890F-4735-984E-63336B719903}" dt="2025-02-17T06:43:55.809" v="327" actId="20577"/>
          <ac:spMkLst>
            <pc:docMk/>
            <pc:sldMk cId="3366032599" sldId="270"/>
            <ac:spMk id="11" creationId="{DBCC020E-50A1-4B26-95EE-F180516D8BD8}"/>
          </ac:spMkLst>
        </pc:spChg>
        <pc:spChg chg="mod">
          <ac:chgData name="Dante' Williams" userId="b3ebd98e304e7ad2" providerId="LiveId" clId="{76F72C3E-890F-4735-984E-63336B719903}" dt="2025-02-16T03:28:51.222" v="93" actId="948"/>
          <ac:spMkLst>
            <pc:docMk/>
            <pc:sldMk cId="3366032599" sldId="270"/>
            <ac:spMk id="12" creationId="{72176240-9D71-46A9-959A-FFCF84DC04A3}"/>
          </ac:spMkLst>
        </pc:spChg>
        <pc:spChg chg="mod">
          <ac:chgData name="Dante' Williams" userId="b3ebd98e304e7ad2" providerId="LiveId" clId="{76F72C3E-890F-4735-984E-63336B719903}" dt="2025-02-25T02:26:26.274" v="356" actId="20577"/>
          <ac:spMkLst>
            <pc:docMk/>
            <pc:sldMk cId="3366032599" sldId="270"/>
            <ac:spMk id="13" creationId="{77C0FED8-C734-4A93-8023-C7053E036A1E}"/>
          </ac:spMkLst>
        </pc:spChg>
      </pc:sldChg>
      <pc:sldChg chg="addSp modSp mod">
        <pc:chgData name="Dante' Williams" userId="b3ebd98e304e7ad2" providerId="LiveId" clId="{76F72C3E-890F-4735-984E-63336B719903}" dt="2025-02-17T06:44:10.538" v="339" actId="20577"/>
        <pc:sldMkLst>
          <pc:docMk/>
          <pc:sldMk cId="3811203805" sldId="299"/>
        </pc:sldMkLst>
        <pc:spChg chg="add mod">
          <ac:chgData name="Dante' Williams" userId="b3ebd98e304e7ad2" providerId="LiveId" clId="{76F72C3E-890F-4735-984E-63336B719903}" dt="2025-02-16T22:06:45.276" v="140" actId="14100"/>
          <ac:spMkLst>
            <pc:docMk/>
            <pc:sldMk cId="3811203805" sldId="299"/>
            <ac:spMk id="2" creationId="{3818386A-5165-7D8C-68C0-53807E233252}"/>
          </ac:spMkLst>
        </pc:spChg>
        <pc:spChg chg="mod">
          <ac:chgData name="Dante' Williams" userId="b3ebd98e304e7ad2" providerId="LiveId" clId="{76F72C3E-890F-4735-984E-63336B719903}" dt="2025-02-16T22:06:01.524" v="127" actId="1076"/>
          <ac:spMkLst>
            <pc:docMk/>
            <pc:sldMk cId="3811203805" sldId="299"/>
            <ac:spMk id="8" creationId="{F5B691ED-7A1F-C86D-1A23-91BA8EA146BC}"/>
          </ac:spMkLst>
        </pc:spChg>
        <pc:spChg chg="mod">
          <ac:chgData name="Dante' Williams" userId="b3ebd98e304e7ad2" providerId="LiveId" clId="{76F72C3E-890F-4735-984E-63336B719903}" dt="2025-02-16T22:06:05.137" v="128" actId="1076"/>
          <ac:spMkLst>
            <pc:docMk/>
            <pc:sldMk cId="3811203805" sldId="299"/>
            <ac:spMk id="37" creationId="{057E0E4D-88EA-9CF0-2632-841A26ACEF59}"/>
          </ac:spMkLst>
        </pc:spChg>
        <pc:spChg chg="mod">
          <ac:chgData name="Dante' Williams" userId="b3ebd98e304e7ad2" providerId="LiveId" clId="{76F72C3E-890F-4735-984E-63336B719903}" dt="2025-02-17T06:44:10.538" v="339" actId="20577"/>
          <ac:spMkLst>
            <pc:docMk/>
            <pc:sldMk cId="3811203805" sldId="299"/>
            <ac:spMk id="107" creationId="{051D50D4-7E35-881F-5754-A97657CF525E}"/>
          </ac:spMkLst>
        </pc:spChg>
        <pc:picChg chg="mod">
          <ac:chgData name="Dante' Williams" userId="b3ebd98e304e7ad2" providerId="LiveId" clId="{76F72C3E-890F-4735-984E-63336B719903}" dt="2025-02-16T22:05:56.679" v="126" actId="1076"/>
          <ac:picMkLst>
            <pc:docMk/>
            <pc:sldMk cId="3811203805" sldId="299"/>
            <ac:picMk id="7" creationId="{C61634F9-9040-1C21-8CDC-CBB308260FED}"/>
          </ac:picMkLst>
        </pc:picChg>
        <pc:picChg chg="mod">
          <ac:chgData name="Dante' Williams" userId="b3ebd98e304e7ad2" providerId="LiveId" clId="{76F72C3E-890F-4735-984E-63336B719903}" dt="2025-02-16T22:06:13.616" v="131" actId="1076"/>
          <ac:picMkLst>
            <pc:docMk/>
            <pc:sldMk cId="3811203805" sldId="299"/>
            <ac:picMk id="31" creationId="{D57BAF65-9E96-4B54-70BA-77889AD6E7E6}"/>
          </ac:picMkLst>
        </pc:picChg>
        <pc:picChg chg="mod">
          <ac:chgData name="Dante' Williams" userId="b3ebd98e304e7ad2" providerId="LiveId" clId="{76F72C3E-890F-4735-984E-63336B719903}" dt="2025-02-16T22:06:12.346" v="130" actId="1076"/>
          <ac:picMkLst>
            <pc:docMk/>
            <pc:sldMk cId="3811203805" sldId="299"/>
            <ac:picMk id="33" creationId="{0302CAE6-5144-26CA-4E69-5A9AF7C1688A}"/>
          </ac:picMkLst>
        </pc:picChg>
        <pc:picChg chg="mod">
          <ac:chgData name="Dante' Williams" userId="b3ebd98e304e7ad2" providerId="LiveId" clId="{76F72C3E-890F-4735-984E-63336B719903}" dt="2025-02-16T22:05:54.917" v="125" actId="1076"/>
          <ac:picMkLst>
            <pc:docMk/>
            <pc:sldMk cId="3811203805" sldId="299"/>
            <ac:picMk id="35" creationId="{829135C0-FF34-0FE4-0875-8C1C36D49207}"/>
          </ac:picMkLst>
        </pc:picChg>
        <pc:picChg chg="mod">
          <ac:chgData name="Dante' Williams" userId="b3ebd98e304e7ad2" providerId="LiveId" clId="{76F72C3E-890F-4735-984E-63336B719903}" dt="2025-02-16T22:05:53.061" v="124" actId="1076"/>
          <ac:picMkLst>
            <pc:docMk/>
            <pc:sldMk cId="3811203805" sldId="299"/>
            <ac:picMk id="36" creationId="{41906679-2847-C9C7-0E2B-7F24607AB00A}"/>
          </ac:picMkLst>
        </pc:picChg>
        <pc:picChg chg="mod">
          <ac:chgData name="Dante' Williams" userId="b3ebd98e304e7ad2" providerId="LiveId" clId="{76F72C3E-890F-4735-984E-63336B719903}" dt="2025-02-16T22:06:10.206" v="129" actId="1076"/>
          <ac:picMkLst>
            <pc:docMk/>
            <pc:sldMk cId="3811203805" sldId="299"/>
            <ac:picMk id="41" creationId="{70E83134-9D92-84B4-B4A2-ED918BE8101C}"/>
          </ac:picMkLst>
        </pc:picChg>
      </pc:sldChg>
      <pc:sldChg chg="modSp mod">
        <pc:chgData name="Dante' Williams" userId="b3ebd98e304e7ad2" providerId="LiveId" clId="{76F72C3E-890F-4735-984E-63336B719903}" dt="2025-02-17T06:44:46.223" v="354" actId="20577"/>
        <pc:sldMkLst>
          <pc:docMk/>
          <pc:sldMk cId="3464419640" sldId="300"/>
        </pc:sldMkLst>
        <pc:spChg chg="mod">
          <ac:chgData name="Dante' Williams" userId="b3ebd98e304e7ad2" providerId="LiveId" clId="{76F72C3E-890F-4735-984E-63336B719903}" dt="2025-02-17T06:44:46.223" v="354" actId="20577"/>
          <ac:spMkLst>
            <pc:docMk/>
            <pc:sldMk cId="3464419640" sldId="300"/>
            <ac:spMk id="36" creationId="{92F0C5D6-8DF6-68F2-5B4D-8811DF24870D}"/>
          </ac:spMkLst>
        </pc:spChg>
      </pc:sldChg>
      <pc:sldChg chg="modSp mod">
        <pc:chgData name="Dante' Williams" userId="b3ebd98e304e7ad2" providerId="LiveId" clId="{76F72C3E-890F-4735-984E-63336B719903}" dt="2025-02-17T06:36:03.372" v="181" actId="20577"/>
        <pc:sldMkLst>
          <pc:docMk/>
          <pc:sldMk cId="2567317405" sldId="301"/>
        </pc:sldMkLst>
        <pc:spChg chg="mod">
          <ac:chgData name="Dante' Williams" userId="b3ebd98e304e7ad2" providerId="LiveId" clId="{76F72C3E-890F-4735-984E-63336B719903}" dt="2025-02-17T06:36:03.372" v="181" actId="20577"/>
          <ac:spMkLst>
            <pc:docMk/>
            <pc:sldMk cId="2567317405" sldId="301"/>
            <ac:spMk id="22" creationId="{6E05F615-DBA3-DDBF-43B4-F101AB1DC636}"/>
          </ac:spMkLst>
        </pc:spChg>
        <pc:spChg chg="mod">
          <ac:chgData name="Dante' Williams" userId="b3ebd98e304e7ad2" providerId="LiveId" clId="{76F72C3E-890F-4735-984E-63336B719903}" dt="2025-02-17T06:35:40.495" v="160" actId="255"/>
          <ac:spMkLst>
            <pc:docMk/>
            <pc:sldMk cId="2567317405" sldId="301"/>
            <ac:spMk id="25" creationId="{26950DCA-35FC-3407-D372-0ABB418D92E8}"/>
          </ac:spMkLst>
        </pc:spChg>
        <pc:spChg chg="mod">
          <ac:chgData name="Dante' Williams" userId="b3ebd98e304e7ad2" providerId="LiveId" clId="{76F72C3E-890F-4735-984E-63336B719903}" dt="2025-02-17T06:35:05.745" v="156" actId="12"/>
          <ac:spMkLst>
            <pc:docMk/>
            <pc:sldMk cId="2567317405" sldId="301"/>
            <ac:spMk id="45" creationId="{163FE1E4-2AEE-7D01-01E1-2B099711CDF8}"/>
          </ac:spMkLst>
        </pc:spChg>
      </pc:sldChg>
      <pc:sldChg chg="modSp">
        <pc:chgData name="Dante' Williams" userId="b3ebd98e304e7ad2" providerId="LiveId" clId="{76F72C3E-890F-4735-984E-63336B719903}" dt="2025-02-25T02:28:19.660" v="389" actId="20577"/>
        <pc:sldMkLst>
          <pc:docMk/>
          <pc:sldMk cId="2223482886" sldId="312"/>
        </pc:sldMkLst>
        <pc:graphicFrameChg chg="mod">
          <ac:chgData name="Dante' Williams" userId="b3ebd98e304e7ad2" providerId="LiveId" clId="{76F72C3E-890F-4735-984E-63336B719903}" dt="2025-02-25T02:28:19.660" v="389" actId="20577"/>
          <ac:graphicFrameMkLst>
            <pc:docMk/>
            <pc:sldMk cId="2223482886" sldId="312"/>
            <ac:graphicFrameMk id="29" creationId="{43B0C319-E396-B607-0550-02BF47FFD89C}"/>
          </ac:graphicFrameMkLst>
        </pc:graphicFrameChg>
      </pc:sldChg>
      <pc:sldChg chg="modSp mod">
        <pc:chgData name="Dante' Williams" userId="b3ebd98e304e7ad2" providerId="LiveId" clId="{76F72C3E-890F-4735-984E-63336B719903}" dt="2025-02-17T06:43:07.664" v="300" actId="6549"/>
        <pc:sldMkLst>
          <pc:docMk/>
          <pc:sldMk cId="3281947045" sldId="313"/>
        </pc:sldMkLst>
        <pc:spChg chg="mod">
          <ac:chgData name="Dante' Williams" userId="b3ebd98e304e7ad2" providerId="LiveId" clId="{76F72C3E-890F-4735-984E-63336B719903}" dt="2025-02-17T06:43:07.664" v="300" actId="6549"/>
          <ac:spMkLst>
            <pc:docMk/>
            <pc:sldMk cId="3281947045" sldId="313"/>
            <ac:spMk id="16" creationId="{A5E793A2-D1E8-3B02-E986-1274D022D98F}"/>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8F6E55B-1044-45C8-A47C-739012813FD0}"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DC9CE93F-B4AE-46EE-817E-9C194E4D243C}">
      <dgm:prSet phldrT="[Text]" custT="1"/>
      <dgm:spPr>
        <a:solidFill>
          <a:srgbClr val="7030A0"/>
        </a:solidFill>
      </dgm:spPr>
      <dgm:t>
        <a:bodyPr/>
        <a:lstStyle/>
        <a:p>
          <a:r>
            <a:rPr lang="en-US" sz="4800" dirty="0">
              <a:solidFill>
                <a:schemeClr val="bg1"/>
              </a:solidFill>
            </a:rPr>
            <a:t>Marcus Hall  President</a:t>
          </a:r>
        </a:p>
      </dgm:t>
    </dgm:pt>
    <dgm:pt modelId="{0BA208E2-6C13-4713-8566-3586FC60295F}" type="parTrans" cxnId="{69449A88-7C38-44F4-9D9E-5FA484010618}">
      <dgm:prSet/>
      <dgm:spPr/>
      <dgm:t>
        <a:bodyPr/>
        <a:lstStyle/>
        <a:p>
          <a:endParaRPr lang="en-US"/>
        </a:p>
      </dgm:t>
    </dgm:pt>
    <dgm:pt modelId="{FD50DDE2-B71A-45BB-8B18-034CE073054F}" type="sibTrans" cxnId="{69449A88-7C38-44F4-9D9E-5FA484010618}">
      <dgm:prSet/>
      <dgm:spPr/>
      <dgm:t>
        <a:bodyPr/>
        <a:lstStyle/>
        <a:p>
          <a:endParaRPr lang="en-US"/>
        </a:p>
      </dgm:t>
    </dgm:pt>
    <dgm:pt modelId="{87B06F5C-100A-46A2-9283-EA7F1799C00C}">
      <dgm:prSet phldrT="[Text]" custT="1"/>
      <dgm:spPr>
        <a:solidFill>
          <a:srgbClr val="7030A0"/>
        </a:solidFill>
      </dgm:spPr>
      <dgm:t>
        <a:bodyPr/>
        <a:lstStyle/>
        <a:p>
          <a:r>
            <a:rPr lang="en-US" sz="4800" dirty="0">
              <a:solidFill>
                <a:schemeClr val="bg1"/>
              </a:solidFill>
            </a:rPr>
            <a:t>Dante’ Williams   Vice President</a:t>
          </a:r>
        </a:p>
      </dgm:t>
    </dgm:pt>
    <dgm:pt modelId="{2C8151A3-9072-4CCD-8E3A-CFF16CEA1E4A}" type="parTrans" cxnId="{7A0C1ECF-54F6-499A-8D36-A549C2B94863}">
      <dgm:prSet/>
      <dgm:spPr/>
      <dgm:t>
        <a:bodyPr/>
        <a:lstStyle/>
        <a:p>
          <a:endParaRPr lang="en-US"/>
        </a:p>
      </dgm:t>
    </dgm:pt>
    <dgm:pt modelId="{A08545E0-09FB-4673-84EC-49196CC68264}" type="sibTrans" cxnId="{7A0C1ECF-54F6-499A-8D36-A549C2B94863}">
      <dgm:prSet/>
      <dgm:spPr/>
      <dgm:t>
        <a:bodyPr/>
        <a:lstStyle/>
        <a:p>
          <a:endParaRPr lang="en-US"/>
        </a:p>
      </dgm:t>
    </dgm:pt>
    <dgm:pt modelId="{7A56366D-FB69-4420-B3F0-73A1CDC3C2F8}">
      <dgm:prSet phldrT="[Text]" custT="1"/>
      <dgm:spPr>
        <a:solidFill>
          <a:srgbClr val="7030A0"/>
        </a:solidFill>
      </dgm:spPr>
      <dgm:t>
        <a:bodyPr/>
        <a:lstStyle/>
        <a:p>
          <a:r>
            <a:rPr lang="en-US" sz="4800" dirty="0">
              <a:solidFill>
                <a:schemeClr val="bg1"/>
              </a:solidFill>
            </a:rPr>
            <a:t>Jared Foster-Smith  Secretary</a:t>
          </a:r>
        </a:p>
      </dgm:t>
    </dgm:pt>
    <dgm:pt modelId="{C46DC86E-8BCA-4AA4-A13E-36515EBCDCC3}" type="parTrans" cxnId="{08EAE644-FE18-4144-B4F5-F0B32BC5AE4F}">
      <dgm:prSet/>
      <dgm:spPr/>
      <dgm:t>
        <a:bodyPr/>
        <a:lstStyle/>
        <a:p>
          <a:endParaRPr lang="en-US"/>
        </a:p>
      </dgm:t>
    </dgm:pt>
    <dgm:pt modelId="{B23AA9F6-3738-4AA5-9F81-009B2BF00DC2}" type="sibTrans" cxnId="{08EAE644-FE18-4144-B4F5-F0B32BC5AE4F}">
      <dgm:prSet/>
      <dgm:spPr/>
      <dgm:t>
        <a:bodyPr/>
        <a:lstStyle/>
        <a:p>
          <a:endParaRPr lang="en-US"/>
        </a:p>
      </dgm:t>
    </dgm:pt>
    <dgm:pt modelId="{2BD722EC-CB85-4AC1-96CA-E69F5EE9DE32}">
      <dgm:prSet phldrT="[Text]" custT="1"/>
      <dgm:spPr>
        <a:solidFill>
          <a:srgbClr val="7030A0"/>
        </a:solidFill>
      </dgm:spPr>
      <dgm:t>
        <a:bodyPr/>
        <a:lstStyle/>
        <a:p>
          <a:r>
            <a:rPr lang="en-US" sz="4800" dirty="0">
              <a:solidFill>
                <a:schemeClr val="bg1"/>
              </a:solidFill>
            </a:rPr>
            <a:t>Ralph Pleasant  Treasurer</a:t>
          </a:r>
        </a:p>
      </dgm:t>
    </dgm:pt>
    <dgm:pt modelId="{DE53AF09-3081-445F-A9A7-2A8FDDDF2D0A}" type="parTrans" cxnId="{44754BD7-F4EC-4C92-8A6A-F1053E59BCB1}">
      <dgm:prSet/>
      <dgm:spPr/>
      <dgm:t>
        <a:bodyPr/>
        <a:lstStyle/>
        <a:p>
          <a:endParaRPr lang="en-US"/>
        </a:p>
      </dgm:t>
    </dgm:pt>
    <dgm:pt modelId="{21023D0C-2A3F-4A6D-97B5-3EF7061FF9EC}" type="sibTrans" cxnId="{44754BD7-F4EC-4C92-8A6A-F1053E59BCB1}">
      <dgm:prSet/>
      <dgm:spPr/>
      <dgm:t>
        <a:bodyPr/>
        <a:lstStyle/>
        <a:p>
          <a:endParaRPr lang="en-US"/>
        </a:p>
      </dgm:t>
    </dgm:pt>
    <dgm:pt modelId="{59ADF5FE-EA0F-4B23-B3FD-8C305DB01D06}" type="pres">
      <dgm:prSet presAssocID="{38F6E55B-1044-45C8-A47C-739012813FD0}" presName="diagram" presStyleCnt="0">
        <dgm:presLayoutVars>
          <dgm:dir/>
          <dgm:resizeHandles val="exact"/>
        </dgm:presLayoutVars>
      </dgm:prSet>
      <dgm:spPr/>
    </dgm:pt>
    <dgm:pt modelId="{80C3D33D-9DD3-4B69-8EEA-23AE1FFD59F6}" type="pres">
      <dgm:prSet presAssocID="{DC9CE93F-B4AE-46EE-817E-9C194E4D243C}" presName="node" presStyleLbl="node1" presStyleIdx="0" presStyleCnt="4">
        <dgm:presLayoutVars>
          <dgm:bulletEnabled val="1"/>
        </dgm:presLayoutVars>
      </dgm:prSet>
      <dgm:spPr/>
    </dgm:pt>
    <dgm:pt modelId="{277C3FE0-FE29-466F-A2D2-C43F99A5EA39}" type="pres">
      <dgm:prSet presAssocID="{FD50DDE2-B71A-45BB-8B18-034CE073054F}" presName="sibTrans" presStyleCnt="0"/>
      <dgm:spPr/>
    </dgm:pt>
    <dgm:pt modelId="{F13F3D0C-C2BF-4291-8DC0-6BBF6F628D6F}" type="pres">
      <dgm:prSet presAssocID="{87B06F5C-100A-46A2-9283-EA7F1799C00C}" presName="node" presStyleLbl="node1" presStyleIdx="1" presStyleCnt="4">
        <dgm:presLayoutVars>
          <dgm:bulletEnabled val="1"/>
        </dgm:presLayoutVars>
      </dgm:prSet>
      <dgm:spPr/>
    </dgm:pt>
    <dgm:pt modelId="{A71BF734-85FE-4813-905E-FF4E08150C94}" type="pres">
      <dgm:prSet presAssocID="{A08545E0-09FB-4673-84EC-49196CC68264}" presName="sibTrans" presStyleCnt="0"/>
      <dgm:spPr/>
    </dgm:pt>
    <dgm:pt modelId="{D5B8CACB-F07C-44D0-9C11-F3AE6D4F2E5F}" type="pres">
      <dgm:prSet presAssocID="{7A56366D-FB69-4420-B3F0-73A1CDC3C2F8}" presName="node" presStyleLbl="node1" presStyleIdx="2" presStyleCnt="4">
        <dgm:presLayoutVars>
          <dgm:bulletEnabled val="1"/>
        </dgm:presLayoutVars>
      </dgm:prSet>
      <dgm:spPr/>
    </dgm:pt>
    <dgm:pt modelId="{BA32D44B-B4AA-46A4-AD96-3C75890B0218}" type="pres">
      <dgm:prSet presAssocID="{B23AA9F6-3738-4AA5-9F81-009B2BF00DC2}" presName="sibTrans" presStyleCnt="0"/>
      <dgm:spPr/>
    </dgm:pt>
    <dgm:pt modelId="{7F21104E-C393-4765-929E-875679F24A6E}" type="pres">
      <dgm:prSet presAssocID="{2BD722EC-CB85-4AC1-96CA-E69F5EE9DE32}" presName="node" presStyleLbl="node1" presStyleIdx="3" presStyleCnt="4">
        <dgm:presLayoutVars>
          <dgm:bulletEnabled val="1"/>
        </dgm:presLayoutVars>
      </dgm:prSet>
      <dgm:spPr/>
    </dgm:pt>
  </dgm:ptLst>
  <dgm:cxnLst>
    <dgm:cxn modelId="{7085BC22-7694-48A3-9C6F-4DBCB1F3AEEF}" type="presOf" srcId="{7A56366D-FB69-4420-B3F0-73A1CDC3C2F8}" destId="{D5B8CACB-F07C-44D0-9C11-F3AE6D4F2E5F}" srcOrd="0" destOrd="0" presId="urn:microsoft.com/office/officeart/2005/8/layout/default"/>
    <dgm:cxn modelId="{08EAE644-FE18-4144-B4F5-F0B32BC5AE4F}" srcId="{38F6E55B-1044-45C8-A47C-739012813FD0}" destId="{7A56366D-FB69-4420-B3F0-73A1CDC3C2F8}" srcOrd="2" destOrd="0" parTransId="{C46DC86E-8BCA-4AA4-A13E-36515EBCDCC3}" sibTransId="{B23AA9F6-3738-4AA5-9F81-009B2BF00DC2}"/>
    <dgm:cxn modelId="{7BF6BA4F-920F-4D5E-89F3-74A5B7D30E97}" type="presOf" srcId="{38F6E55B-1044-45C8-A47C-739012813FD0}" destId="{59ADF5FE-EA0F-4B23-B3FD-8C305DB01D06}" srcOrd="0" destOrd="0" presId="urn:microsoft.com/office/officeart/2005/8/layout/default"/>
    <dgm:cxn modelId="{175A6A82-5B7C-46FC-AC9E-D794C0FBABFB}" type="presOf" srcId="{87B06F5C-100A-46A2-9283-EA7F1799C00C}" destId="{F13F3D0C-C2BF-4291-8DC0-6BBF6F628D6F}" srcOrd="0" destOrd="0" presId="urn:microsoft.com/office/officeart/2005/8/layout/default"/>
    <dgm:cxn modelId="{D8FF2C87-0720-45F1-9FF7-A08A79EBD1BE}" type="presOf" srcId="{DC9CE93F-B4AE-46EE-817E-9C194E4D243C}" destId="{80C3D33D-9DD3-4B69-8EEA-23AE1FFD59F6}" srcOrd="0" destOrd="0" presId="urn:microsoft.com/office/officeart/2005/8/layout/default"/>
    <dgm:cxn modelId="{69449A88-7C38-44F4-9D9E-5FA484010618}" srcId="{38F6E55B-1044-45C8-A47C-739012813FD0}" destId="{DC9CE93F-B4AE-46EE-817E-9C194E4D243C}" srcOrd="0" destOrd="0" parTransId="{0BA208E2-6C13-4713-8566-3586FC60295F}" sibTransId="{FD50DDE2-B71A-45BB-8B18-034CE073054F}"/>
    <dgm:cxn modelId="{7A0C1ECF-54F6-499A-8D36-A549C2B94863}" srcId="{38F6E55B-1044-45C8-A47C-739012813FD0}" destId="{87B06F5C-100A-46A2-9283-EA7F1799C00C}" srcOrd="1" destOrd="0" parTransId="{2C8151A3-9072-4CCD-8E3A-CFF16CEA1E4A}" sibTransId="{A08545E0-09FB-4673-84EC-49196CC68264}"/>
    <dgm:cxn modelId="{44754BD7-F4EC-4C92-8A6A-F1053E59BCB1}" srcId="{38F6E55B-1044-45C8-A47C-739012813FD0}" destId="{2BD722EC-CB85-4AC1-96CA-E69F5EE9DE32}" srcOrd="3" destOrd="0" parTransId="{DE53AF09-3081-445F-A9A7-2A8FDDDF2D0A}" sibTransId="{21023D0C-2A3F-4A6D-97B5-3EF7061FF9EC}"/>
    <dgm:cxn modelId="{5E9CCCEC-EE29-403C-B256-73508267608D}" type="presOf" srcId="{2BD722EC-CB85-4AC1-96CA-E69F5EE9DE32}" destId="{7F21104E-C393-4765-929E-875679F24A6E}" srcOrd="0" destOrd="0" presId="urn:microsoft.com/office/officeart/2005/8/layout/default"/>
    <dgm:cxn modelId="{6FB6A97F-6DAD-4AEF-8700-2844EED28BBB}" type="presParOf" srcId="{59ADF5FE-EA0F-4B23-B3FD-8C305DB01D06}" destId="{80C3D33D-9DD3-4B69-8EEA-23AE1FFD59F6}" srcOrd="0" destOrd="0" presId="urn:microsoft.com/office/officeart/2005/8/layout/default"/>
    <dgm:cxn modelId="{D35F0C4C-FC11-4983-BD29-0A07698C7A36}" type="presParOf" srcId="{59ADF5FE-EA0F-4B23-B3FD-8C305DB01D06}" destId="{277C3FE0-FE29-466F-A2D2-C43F99A5EA39}" srcOrd="1" destOrd="0" presId="urn:microsoft.com/office/officeart/2005/8/layout/default"/>
    <dgm:cxn modelId="{1BCB6AC7-990A-486E-B299-98731105D881}" type="presParOf" srcId="{59ADF5FE-EA0F-4B23-B3FD-8C305DB01D06}" destId="{F13F3D0C-C2BF-4291-8DC0-6BBF6F628D6F}" srcOrd="2" destOrd="0" presId="urn:microsoft.com/office/officeart/2005/8/layout/default"/>
    <dgm:cxn modelId="{848EFDA6-5069-4B09-B7B2-59B31E64605B}" type="presParOf" srcId="{59ADF5FE-EA0F-4B23-B3FD-8C305DB01D06}" destId="{A71BF734-85FE-4813-905E-FF4E08150C94}" srcOrd="3" destOrd="0" presId="urn:microsoft.com/office/officeart/2005/8/layout/default"/>
    <dgm:cxn modelId="{46C5056F-A53B-451C-88FA-5D6AA929F343}" type="presParOf" srcId="{59ADF5FE-EA0F-4B23-B3FD-8C305DB01D06}" destId="{D5B8CACB-F07C-44D0-9C11-F3AE6D4F2E5F}" srcOrd="4" destOrd="0" presId="urn:microsoft.com/office/officeart/2005/8/layout/default"/>
    <dgm:cxn modelId="{D9EDFACE-CA70-443E-9059-450D9A5B97DE}" type="presParOf" srcId="{59ADF5FE-EA0F-4B23-B3FD-8C305DB01D06}" destId="{BA32D44B-B4AA-46A4-AD96-3C75890B0218}" srcOrd="5" destOrd="0" presId="urn:microsoft.com/office/officeart/2005/8/layout/default"/>
    <dgm:cxn modelId="{0D91F3AA-9AA4-4C76-8D1E-7058FFB9E511}" type="presParOf" srcId="{59ADF5FE-EA0F-4B23-B3FD-8C305DB01D06}" destId="{7F21104E-C393-4765-929E-875679F24A6E}"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8F6E55B-1044-45C8-A47C-739012813FD0}"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DC9CE93F-B4AE-46EE-817E-9C194E4D243C}">
      <dgm:prSet phldrT="[Text]" custT="1"/>
      <dgm:spPr>
        <a:solidFill>
          <a:srgbClr val="7030A0"/>
        </a:solidFill>
      </dgm:spPr>
      <dgm:t>
        <a:bodyPr/>
        <a:lstStyle/>
        <a:p>
          <a:r>
            <a:rPr lang="en-US" sz="4800" dirty="0">
              <a:solidFill>
                <a:schemeClr val="bg1"/>
              </a:solidFill>
            </a:rPr>
            <a:t>David Farmer Omega Gents Chairman</a:t>
          </a:r>
        </a:p>
      </dgm:t>
    </dgm:pt>
    <dgm:pt modelId="{0BA208E2-6C13-4713-8566-3586FC60295F}" type="parTrans" cxnId="{69449A88-7C38-44F4-9D9E-5FA484010618}">
      <dgm:prSet/>
      <dgm:spPr/>
      <dgm:t>
        <a:bodyPr/>
        <a:lstStyle/>
        <a:p>
          <a:endParaRPr lang="en-US"/>
        </a:p>
      </dgm:t>
    </dgm:pt>
    <dgm:pt modelId="{FD50DDE2-B71A-45BB-8B18-034CE073054F}" type="sibTrans" cxnId="{69449A88-7C38-44F4-9D9E-5FA484010618}">
      <dgm:prSet/>
      <dgm:spPr/>
      <dgm:t>
        <a:bodyPr/>
        <a:lstStyle/>
        <a:p>
          <a:endParaRPr lang="en-US"/>
        </a:p>
      </dgm:t>
    </dgm:pt>
    <dgm:pt modelId="{87B06F5C-100A-46A2-9283-EA7F1799C00C}">
      <dgm:prSet phldrT="[Text]" custT="1"/>
      <dgm:spPr>
        <a:solidFill>
          <a:srgbClr val="7030A0"/>
        </a:solidFill>
      </dgm:spPr>
      <dgm:t>
        <a:bodyPr/>
        <a:lstStyle/>
        <a:p>
          <a:r>
            <a:rPr lang="en-US" sz="4800" dirty="0">
              <a:solidFill>
                <a:schemeClr val="bg1"/>
              </a:solidFill>
            </a:rPr>
            <a:t>Chad White</a:t>
          </a:r>
        </a:p>
        <a:p>
          <a:r>
            <a:rPr lang="en-US" sz="4800" dirty="0">
              <a:solidFill>
                <a:schemeClr val="bg1"/>
              </a:solidFill>
            </a:rPr>
            <a:t>   STEM Chairman </a:t>
          </a:r>
        </a:p>
      </dgm:t>
    </dgm:pt>
    <dgm:pt modelId="{2C8151A3-9072-4CCD-8E3A-CFF16CEA1E4A}" type="parTrans" cxnId="{7A0C1ECF-54F6-499A-8D36-A549C2B94863}">
      <dgm:prSet/>
      <dgm:spPr/>
      <dgm:t>
        <a:bodyPr/>
        <a:lstStyle/>
        <a:p>
          <a:endParaRPr lang="en-US"/>
        </a:p>
      </dgm:t>
    </dgm:pt>
    <dgm:pt modelId="{A08545E0-09FB-4673-84EC-49196CC68264}" type="sibTrans" cxnId="{7A0C1ECF-54F6-499A-8D36-A549C2B94863}">
      <dgm:prSet/>
      <dgm:spPr/>
      <dgm:t>
        <a:bodyPr/>
        <a:lstStyle/>
        <a:p>
          <a:endParaRPr lang="en-US"/>
        </a:p>
      </dgm:t>
    </dgm:pt>
    <dgm:pt modelId="{7A56366D-FB69-4420-B3F0-73A1CDC3C2F8}">
      <dgm:prSet phldrT="[Text]" custT="1"/>
      <dgm:spPr>
        <a:solidFill>
          <a:srgbClr val="7030A0"/>
        </a:solidFill>
      </dgm:spPr>
      <dgm:t>
        <a:bodyPr/>
        <a:lstStyle/>
        <a:p>
          <a:r>
            <a:rPr lang="en-US" sz="4800" dirty="0">
              <a:solidFill>
                <a:schemeClr val="bg1"/>
              </a:solidFill>
            </a:rPr>
            <a:t>Jonathan Forna           Scholarships Chairman</a:t>
          </a:r>
        </a:p>
      </dgm:t>
    </dgm:pt>
    <dgm:pt modelId="{C46DC86E-8BCA-4AA4-A13E-36515EBCDCC3}" type="parTrans" cxnId="{08EAE644-FE18-4144-B4F5-F0B32BC5AE4F}">
      <dgm:prSet/>
      <dgm:spPr/>
      <dgm:t>
        <a:bodyPr/>
        <a:lstStyle/>
        <a:p>
          <a:endParaRPr lang="en-US"/>
        </a:p>
      </dgm:t>
    </dgm:pt>
    <dgm:pt modelId="{B23AA9F6-3738-4AA5-9F81-009B2BF00DC2}" type="sibTrans" cxnId="{08EAE644-FE18-4144-B4F5-F0B32BC5AE4F}">
      <dgm:prSet/>
      <dgm:spPr/>
      <dgm:t>
        <a:bodyPr/>
        <a:lstStyle/>
        <a:p>
          <a:endParaRPr lang="en-US"/>
        </a:p>
      </dgm:t>
    </dgm:pt>
    <dgm:pt modelId="{2BD722EC-CB85-4AC1-96CA-E69F5EE9DE32}">
      <dgm:prSet phldrT="[Text]" custT="1"/>
      <dgm:spPr>
        <a:solidFill>
          <a:srgbClr val="7030A0"/>
        </a:solidFill>
      </dgm:spPr>
      <dgm:t>
        <a:bodyPr/>
        <a:lstStyle/>
        <a:p>
          <a:r>
            <a:rPr lang="en-US" sz="4800" dirty="0">
              <a:solidFill>
                <a:schemeClr val="bg1"/>
              </a:solidFill>
            </a:rPr>
            <a:t>Geordan Lightfoot-Smith       Fundraising Chairman</a:t>
          </a:r>
        </a:p>
      </dgm:t>
    </dgm:pt>
    <dgm:pt modelId="{DE53AF09-3081-445F-A9A7-2A8FDDDF2D0A}" type="parTrans" cxnId="{44754BD7-F4EC-4C92-8A6A-F1053E59BCB1}">
      <dgm:prSet/>
      <dgm:spPr/>
      <dgm:t>
        <a:bodyPr/>
        <a:lstStyle/>
        <a:p>
          <a:endParaRPr lang="en-US"/>
        </a:p>
      </dgm:t>
    </dgm:pt>
    <dgm:pt modelId="{21023D0C-2A3F-4A6D-97B5-3EF7061FF9EC}" type="sibTrans" cxnId="{44754BD7-F4EC-4C92-8A6A-F1053E59BCB1}">
      <dgm:prSet/>
      <dgm:spPr/>
      <dgm:t>
        <a:bodyPr/>
        <a:lstStyle/>
        <a:p>
          <a:endParaRPr lang="en-US"/>
        </a:p>
      </dgm:t>
    </dgm:pt>
    <dgm:pt modelId="{59ADF5FE-EA0F-4B23-B3FD-8C305DB01D06}" type="pres">
      <dgm:prSet presAssocID="{38F6E55B-1044-45C8-A47C-739012813FD0}" presName="diagram" presStyleCnt="0">
        <dgm:presLayoutVars>
          <dgm:dir/>
          <dgm:resizeHandles val="exact"/>
        </dgm:presLayoutVars>
      </dgm:prSet>
      <dgm:spPr/>
    </dgm:pt>
    <dgm:pt modelId="{80C3D33D-9DD3-4B69-8EEA-23AE1FFD59F6}" type="pres">
      <dgm:prSet presAssocID="{DC9CE93F-B4AE-46EE-817E-9C194E4D243C}" presName="node" presStyleLbl="node1" presStyleIdx="0" presStyleCnt="4">
        <dgm:presLayoutVars>
          <dgm:bulletEnabled val="1"/>
        </dgm:presLayoutVars>
      </dgm:prSet>
      <dgm:spPr/>
    </dgm:pt>
    <dgm:pt modelId="{277C3FE0-FE29-466F-A2D2-C43F99A5EA39}" type="pres">
      <dgm:prSet presAssocID="{FD50DDE2-B71A-45BB-8B18-034CE073054F}" presName="sibTrans" presStyleCnt="0"/>
      <dgm:spPr/>
    </dgm:pt>
    <dgm:pt modelId="{F13F3D0C-C2BF-4291-8DC0-6BBF6F628D6F}" type="pres">
      <dgm:prSet presAssocID="{87B06F5C-100A-46A2-9283-EA7F1799C00C}" presName="node" presStyleLbl="node1" presStyleIdx="1" presStyleCnt="4">
        <dgm:presLayoutVars>
          <dgm:bulletEnabled val="1"/>
        </dgm:presLayoutVars>
      </dgm:prSet>
      <dgm:spPr/>
    </dgm:pt>
    <dgm:pt modelId="{A71BF734-85FE-4813-905E-FF4E08150C94}" type="pres">
      <dgm:prSet presAssocID="{A08545E0-09FB-4673-84EC-49196CC68264}" presName="sibTrans" presStyleCnt="0"/>
      <dgm:spPr/>
    </dgm:pt>
    <dgm:pt modelId="{D5B8CACB-F07C-44D0-9C11-F3AE6D4F2E5F}" type="pres">
      <dgm:prSet presAssocID="{7A56366D-FB69-4420-B3F0-73A1CDC3C2F8}" presName="node" presStyleLbl="node1" presStyleIdx="2" presStyleCnt="4">
        <dgm:presLayoutVars>
          <dgm:bulletEnabled val="1"/>
        </dgm:presLayoutVars>
      </dgm:prSet>
      <dgm:spPr/>
    </dgm:pt>
    <dgm:pt modelId="{BA32D44B-B4AA-46A4-AD96-3C75890B0218}" type="pres">
      <dgm:prSet presAssocID="{B23AA9F6-3738-4AA5-9F81-009B2BF00DC2}" presName="sibTrans" presStyleCnt="0"/>
      <dgm:spPr/>
    </dgm:pt>
    <dgm:pt modelId="{7F21104E-C393-4765-929E-875679F24A6E}" type="pres">
      <dgm:prSet presAssocID="{2BD722EC-CB85-4AC1-96CA-E69F5EE9DE32}" presName="node" presStyleLbl="node1" presStyleIdx="3" presStyleCnt="4">
        <dgm:presLayoutVars>
          <dgm:bulletEnabled val="1"/>
        </dgm:presLayoutVars>
      </dgm:prSet>
      <dgm:spPr/>
    </dgm:pt>
  </dgm:ptLst>
  <dgm:cxnLst>
    <dgm:cxn modelId="{7085BC22-7694-48A3-9C6F-4DBCB1F3AEEF}" type="presOf" srcId="{7A56366D-FB69-4420-B3F0-73A1CDC3C2F8}" destId="{D5B8CACB-F07C-44D0-9C11-F3AE6D4F2E5F}" srcOrd="0" destOrd="0" presId="urn:microsoft.com/office/officeart/2005/8/layout/default"/>
    <dgm:cxn modelId="{08EAE644-FE18-4144-B4F5-F0B32BC5AE4F}" srcId="{38F6E55B-1044-45C8-A47C-739012813FD0}" destId="{7A56366D-FB69-4420-B3F0-73A1CDC3C2F8}" srcOrd="2" destOrd="0" parTransId="{C46DC86E-8BCA-4AA4-A13E-36515EBCDCC3}" sibTransId="{B23AA9F6-3738-4AA5-9F81-009B2BF00DC2}"/>
    <dgm:cxn modelId="{7BF6BA4F-920F-4D5E-89F3-74A5B7D30E97}" type="presOf" srcId="{38F6E55B-1044-45C8-A47C-739012813FD0}" destId="{59ADF5FE-EA0F-4B23-B3FD-8C305DB01D06}" srcOrd="0" destOrd="0" presId="urn:microsoft.com/office/officeart/2005/8/layout/default"/>
    <dgm:cxn modelId="{175A6A82-5B7C-46FC-AC9E-D794C0FBABFB}" type="presOf" srcId="{87B06F5C-100A-46A2-9283-EA7F1799C00C}" destId="{F13F3D0C-C2BF-4291-8DC0-6BBF6F628D6F}" srcOrd="0" destOrd="0" presId="urn:microsoft.com/office/officeart/2005/8/layout/default"/>
    <dgm:cxn modelId="{D8FF2C87-0720-45F1-9FF7-A08A79EBD1BE}" type="presOf" srcId="{DC9CE93F-B4AE-46EE-817E-9C194E4D243C}" destId="{80C3D33D-9DD3-4B69-8EEA-23AE1FFD59F6}" srcOrd="0" destOrd="0" presId="urn:microsoft.com/office/officeart/2005/8/layout/default"/>
    <dgm:cxn modelId="{69449A88-7C38-44F4-9D9E-5FA484010618}" srcId="{38F6E55B-1044-45C8-A47C-739012813FD0}" destId="{DC9CE93F-B4AE-46EE-817E-9C194E4D243C}" srcOrd="0" destOrd="0" parTransId="{0BA208E2-6C13-4713-8566-3586FC60295F}" sibTransId="{FD50DDE2-B71A-45BB-8B18-034CE073054F}"/>
    <dgm:cxn modelId="{7A0C1ECF-54F6-499A-8D36-A549C2B94863}" srcId="{38F6E55B-1044-45C8-A47C-739012813FD0}" destId="{87B06F5C-100A-46A2-9283-EA7F1799C00C}" srcOrd="1" destOrd="0" parTransId="{2C8151A3-9072-4CCD-8E3A-CFF16CEA1E4A}" sibTransId="{A08545E0-09FB-4673-84EC-49196CC68264}"/>
    <dgm:cxn modelId="{44754BD7-F4EC-4C92-8A6A-F1053E59BCB1}" srcId="{38F6E55B-1044-45C8-A47C-739012813FD0}" destId="{2BD722EC-CB85-4AC1-96CA-E69F5EE9DE32}" srcOrd="3" destOrd="0" parTransId="{DE53AF09-3081-445F-A9A7-2A8FDDDF2D0A}" sibTransId="{21023D0C-2A3F-4A6D-97B5-3EF7061FF9EC}"/>
    <dgm:cxn modelId="{5E9CCCEC-EE29-403C-B256-73508267608D}" type="presOf" srcId="{2BD722EC-CB85-4AC1-96CA-E69F5EE9DE32}" destId="{7F21104E-C393-4765-929E-875679F24A6E}" srcOrd="0" destOrd="0" presId="urn:microsoft.com/office/officeart/2005/8/layout/default"/>
    <dgm:cxn modelId="{6FB6A97F-6DAD-4AEF-8700-2844EED28BBB}" type="presParOf" srcId="{59ADF5FE-EA0F-4B23-B3FD-8C305DB01D06}" destId="{80C3D33D-9DD3-4B69-8EEA-23AE1FFD59F6}" srcOrd="0" destOrd="0" presId="urn:microsoft.com/office/officeart/2005/8/layout/default"/>
    <dgm:cxn modelId="{D35F0C4C-FC11-4983-BD29-0A07698C7A36}" type="presParOf" srcId="{59ADF5FE-EA0F-4B23-B3FD-8C305DB01D06}" destId="{277C3FE0-FE29-466F-A2D2-C43F99A5EA39}" srcOrd="1" destOrd="0" presId="urn:microsoft.com/office/officeart/2005/8/layout/default"/>
    <dgm:cxn modelId="{1BCB6AC7-990A-486E-B299-98731105D881}" type="presParOf" srcId="{59ADF5FE-EA0F-4B23-B3FD-8C305DB01D06}" destId="{F13F3D0C-C2BF-4291-8DC0-6BBF6F628D6F}" srcOrd="2" destOrd="0" presId="urn:microsoft.com/office/officeart/2005/8/layout/default"/>
    <dgm:cxn modelId="{848EFDA6-5069-4B09-B7B2-59B31E64605B}" type="presParOf" srcId="{59ADF5FE-EA0F-4B23-B3FD-8C305DB01D06}" destId="{A71BF734-85FE-4813-905E-FF4E08150C94}" srcOrd="3" destOrd="0" presId="urn:microsoft.com/office/officeart/2005/8/layout/default"/>
    <dgm:cxn modelId="{46C5056F-A53B-451C-88FA-5D6AA929F343}" type="presParOf" srcId="{59ADF5FE-EA0F-4B23-B3FD-8C305DB01D06}" destId="{D5B8CACB-F07C-44D0-9C11-F3AE6D4F2E5F}" srcOrd="4" destOrd="0" presId="urn:microsoft.com/office/officeart/2005/8/layout/default"/>
    <dgm:cxn modelId="{D9EDFACE-CA70-443E-9059-450D9A5B97DE}" type="presParOf" srcId="{59ADF5FE-EA0F-4B23-B3FD-8C305DB01D06}" destId="{BA32D44B-B4AA-46A4-AD96-3C75890B0218}" srcOrd="5" destOrd="0" presId="urn:microsoft.com/office/officeart/2005/8/layout/default"/>
    <dgm:cxn modelId="{0D91F3AA-9AA4-4C76-8D1E-7058FFB9E511}" type="presParOf" srcId="{59ADF5FE-EA0F-4B23-B3FD-8C305DB01D06}" destId="{7F21104E-C393-4765-929E-875679F24A6E}"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C3D33D-9DD3-4B69-8EEA-23AE1FFD59F6}">
      <dsp:nvSpPr>
        <dsp:cNvPr id="0" name=""/>
        <dsp:cNvSpPr/>
      </dsp:nvSpPr>
      <dsp:spPr>
        <a:xfrm>
          <a:off x="322109" y="1091"/>
          <a:ext cx="5312781" cy="3187669"/>
        </a:xfrm>
        <a:prstGeom prst="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kern="1200" dirty="0">
              <a:solidFill>
                <a:schemeClr val="bg1"/>
              </a:solidFill>
            </a:rPr>
            <a:t>Marcus Hall  President</a:t>
          </a:r>
        </a:p>
      </dsp:txBody>
      <dsp:txXfrm>
        <a:off x="322109" y="1091"/>
        <a:ext cx="5312781" cy="3187669"/>
      </dsp:txXfrm>
    </dsp:sp>
    <dsp:sp modelId="{F13F3D0C-C2BF-4291-8DC0-6BBF6F628D6F}">
      <dsp:nvSpPr>
        <dsp:cNvPr id="0" name=""/>
        <dsp:cNvSpPr/>
      </dsp:nvSpPr>
      <dsp:spPr>
        <a:xfrm>
          <a:off x="6166169" y="1091"/>
          <a:ext cx="5312781" cy="3187669"/>
        </a:xfrm>
        <a:prstGeom prst="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kern="1200" dirty="0">
              <a:solidFill>
                <a:schemeClr val="bg1"/>
              </a:solidFill>
            </a:rPr>
            <a:t>Dante’ Williams   Vice President</a:t>
          </a:r>
        </a:p>
      </dsp:txBody>
      <dsp:txXfrm>
        <a:off x="6166169" y="1091"/>
        <a:ext cx="5312781" cy="3187669"/>
      </dsp:txXfrm>
    </dsp:sp>
    <dsp:sp modelId="{D5B8CACB-F07C-44D0-9C11-F3AE6D4F2E5F}">
      <dsp:nvSpPr>
        <dsp:cNvPr id="0" name=""/>
        <dsp:cNvSpPr/>
      </dsp:nvSpPr>
      <dsp:spPr>
        <a:xfrm>
          <a:off x="322109" y="3720039"/>
          <a:ext cx="5312781" cy="3187669"/>
        </a:xfrm>
        <a:prstGeom prst="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kern="1200" dirty="0">
              <a:solidFill>
                <a:schemeClr val="bg1"/>
              </a:solidFill>
            </a:rPr>
            <a:t>Jared Foster-Smith  Secretary</a:t>
          </a:r>
        </a:p>
      </dsp:txBody>
      <dsp:txXfrm>
        <a:off x="322109" y="3720039"/>
        <a:ext cx="5312781" cy="3187669"/>
      </dsp:txXfrm>
    </dsp:sp>
    <dsp:sp modelId="{7F21104E-C393-4765-929E-875679F24A6E}">
      <dsp:nvSpPr>
        <dsp:cNvPr id="0" name=""/>
        <dsp:cNvSpPr/>
      </dsp:nvSpPr>
      <dsp:spPr>
        <a:xfrm>
          <a:off x="6166169" y="3720039"/>
          <a:ext cx="5312781" cy="3187669"/>
        </a:xfrm>
        <a:prstGeom prst="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kern="1200" dirty="0">
              <a:solidFill>
                <a:schemeClr val="bg1"/>
              </a:solidFill>
            </a:rPr>
            <a:t>Ralph Pleasant  Treasurer</a:t>
          </a:r>
        </a:p>
      </dsp:txBody>
      <dsp:txXfrm>
        <a:off x="6166169" y="3720039"/>
        <a:ext cx="5312781" cy="31876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C3D33D-9DD3-4B69-8EEA-23AE1FFD59F6}">
      <dsp:nvSpPr>
        <dsp:cNvPr id="0" name=""/>
        <dsp:cNvSpPr/>
      </dsp:nvSpPr>
      <dsp:spPr>
        <a:xfrm>
          <a:off x="322109" y="1091"/>
          <a:ext cx="5312781" cy="3187669"/>
        </a:xfrm>
        <a:prstGeom prst="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kern="1200" dirty="0">
              <a:solidFill>
                <a:schemeClr val="bg1"/>
              </a:solidFill>
            </a:rPr>
            <a:t>David Farmer Omega Gents Chairman</a:t>
          </a:r>
        </a:p>
      </dsp:txBody>
      <dsp:txXfrm>
        <a:off x="322109" y="1091"/>
        <a:ext cx="5312781" cy="3187669"/>
      </dsp:txXfrm>
    </dsp:sp>
    <dsp:sp modelId="{F13F3D0C-C2BF-4291-8DC0-6BBF6F628D6F}">
      <dsp:nvSpPr>
        <dsp:cNvPr id="0" name=""/>
        <dsp:cNvSpPr/>
      </dsp:nvSpPr>
      <dsp:spPr>
        <a:xfrm>
          <a:off x="6166169" y="1091"/>
          <a:ext cx="5312781" cy="3187669"/>
        </a:xfrm>
        <a:prstGeom prst="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kern="1200" dirty="0">
              <a:solidFill>
                <a:schemeClr val="bg1"/>
              </a:solidFill>
            </a:rPr>
            <a:t>Chad White</a:t>
          </a:r>
        </a:p>
        <a:p>
          <a:pPr marL="0" lvl="0" indent="0" algn="ctr" defTabSz="2133600">
            <a:lnSpc>
              <a:spcPct val="90000"/>
            </a:lnSpc>
            <a:spcBef>
              <a:spcPct val="0"/>
            </a:spcBef>
            <a:spcAft>
              <a:spcPct val="35000"/>
            </a:spcAft>
            <a:buNone/>
          </a:pPr>
          <a:r>
            <a:rPr lang="en-US" sz="4800" kern="1200" dirty="0">
              <a:solidFill>
                <a:schemeClr val="bg1"/>
              </a:solidFill>
            </a:rPr>
            <a:t>   STEM Chairman </a:t>
          </a:r>
        </a:p>
      </dsp:txBody>
      <dsp:txXfrm>
        <a:off x="6166169" y="1091"/>
        <a:ext cx="5312781" cy="3187669"/>
      </dsp:txXfrm>
    </dsp:sp>
    <dsp:sp modelId="{D5B8CACB-F07C-44D0-9C11-F3AE6D4F2E5F}">
      <dsp:nvSpPr>
        <dsp:cNvPr id="0" name=""/>
        <dsp:cNvSpPr/>
      </dsp:nvSpPr>
      <dsp:spPr>
        <a:xfrm>
          <a:off x="322109" y="3720039"/>
          <a:ext cx="5312781" cy="3187669"/>
        </a:xfrm>
        <a:prstGeom prst="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kern="1200" dirty="0">
              <a:solidFill>
                <a:schemeClr val="bg1"/>
              </a:solidFill>
            </a:rPr>
            <a:t>Jonathan Forna           Scholarships Chairman</a:t>
          </a:r>
        </a:p>
      </dsp:txBody>
      <dsp:txXfrm>
        <a:off x="322109" y="3720039"/>
        <a:ext cx="5312781" cy="3187669"/>
      </dsp:txXfrm>
    </dsp:sp>
    <dsp:sp modelId="{7F21104E-C393-4765-929E-875679F24A6E}">
      <dsp:nvSpPr>
        <dsp:cNvPr id="0" name=""/>
        <dsp:cNvSpPr/>
      </dsp:nvSpPr>
      <dsp:spPr>
        <a:xfrm>
          <a:off x="6166169" y="3720039"/>
          <a:ext cx="5312781" cy="3187669"/>
        </a:xfrm>
        <a:prstGeom prst="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kern="1200" dirty="0">
              <a:solidFill>
                <a:schemeClr val="bg1"/>
              </a:solidFill>
            </a:rPr>
            <a:t>Geordan Lightfoot-Smith       Fundraising Chairman</a:t>
          </a:r>
        </a:p>
      </dsp:txBody>
      <dsp:txXfrm>
        <a:off x="6166169" y="3720039"/>
        <a:ext cx="5312781" cy="3187669"/>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77E7518-D7D3-A342-B9A1-57B91EA8AD9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9238D92-CE55-1642-B171-5E9305F007A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F378577-8B88-EE4C-8516-6703E5E700B5}" type="datetimeFigureOut">
              <a:rPr lang="en-US" smtClean="0"/>
              <a:t>2/24/2025</a:t>
            </a:fld>
            <a:endParaRPr lang="en-US" dirty="0"/>
          </a:p>
        </p:txBody>
      </p:sp>
      <p:sp>
        <p:nvSpPr>
          <p:cNvPr id="4" name="Footer Placeholder 3">
            <a:extLst>
              <a:ext uri="{FF2B5EF4-FFF2-40B4-BE49-F238E27FC236}">
                <a16:creationId xmlns:a16="http://schemas.microsoft.com/office/drawing/2014/main" id="{294DC253-90BB-9447-B456-77404052F1D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E73BA3A-C6D1-EB41-8906-A8CC76B3C0A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D09957D-E1A3-9D46-BB8D-8C509470EB58}" type="slidenum">
              <a:rPr lang="en-US" smtClean="0"/>
              <a:t>‹#›</a:t>
            </a:fld>
            <a:endParaRPr lang="en-US" dirty="0"/>
          </a:p>
        </p:txBody>
      </p:sp>
    </p:spTree>
    <p:extLst>
      <p:ext uri="{BB962C8B-B14F-4D97-AF65-F5344CB8AC3E}">
        <p14:creationId xmlns:p14="http://schemas.microsoft.com/office/powerpoint/2010/main" val="15289264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E1DF58-7EE3-C448-983E-EBFA8BC3FAB5}" type="datetimeFigureOut">
              <a:rPr lang="en-US" smtClean="0"/>
              <a:t>2/24/2025</a:t>
            </a:fld>
            <a:endParaRPr lang="en-US" dirty="0"/>
          </a:p>
        </p:txBody>
      </p:sp>
      <p:sp>
        <p:nvSpPr>
          <p:cNvPr id="4" name="Slide Image Placeholder 3"/>
          <p:cNvSpPr>
            <a:spLocks noGrp="1" noRot="1" noChangeAspect="1"/>
          </p:cNvSpPr>
          <p:nvPr>
            <p:ph type="sldImg" idx="2"/>
          </p:nvPr>
        </p:nvSpPr>
        <p:spPr>
          <a:xfrm>
            <a:off x="1044575" y="1143000"/>
            <a:ext cx="476885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75372A-F483-BF4C-A311-87AB670BD6E8}" type="slidenum">
              <a:rPr lang="en-US" smtClean="0"/>
              <a:t>‹#›</a:t>
            </a:fld>
            <a:endParaRPr lang="en-US" dirty="0"/>
          </a:p>
        </p:txBody>
      </p:sp>
    </p:spTree>
    <p:extLst>
      <p:ext uri="{BB962C8B-B14F-4D97-AF65-F5344CB8AC3E}">
        <p14:creationId xmlns:p14="http://schemas.microsoft.com/office/powerpoint/2010/main" val="1810596504"/>
      </p:ext>
    </p:extLst>
  </p:cSld>
  <p:clrMap bg1="lt1" tx1="dk1" bg2="lt2" tx2="dk2" accent1="accent1" accent2="accent2" accent3="accent3" accent4="accent4" accent5="accent5" accent6="accent6" hlink="hlink" folHlink="folHlink"/>
  <p:notesStyle>
    <a:lvl1pPr marL="0" algn="l" defTabSz="1228954" rtl="0" eaLnBrk="1" latinLnBrk="0" hangingPunct="1">
      <a:defRPr sz="1613" kern="1200">
        <a:solidFill>
          <a:schemeClr val="tx1"/>
        </a:solidFill>
        <a:latin typeface="+mn-lt"/>
        <a:ea typeface="+mn-ea"/>
        <a:cs typeface="+mn-cs"/>
      </a:defRPr>
    </a:lvl1pPr>
    <a:lvl2pPr marL="614477" algn="l" defTabSz="1228954" rtl="0" eaLnBrk="1" latinLnBrk="0" hangingPunct="1">
      <a:defRPr sz="1613" kern="1200">
        <a:solidFill>
          <a:schemeClr val="tx1"/>
        </a:solidFill>
        <a:latin typeface="+mn-lt"/>
        <a:ea typeface="+mn-ea"/>
        <a:cs typeface="+mn-cs"/>
      </a:defRPr>
    </a:lvl2pPr>
    <a:lvl3pPr marL="1228954" algn="l" defTabSz="1228954" rtl="0" eaLnBrk="1" latinLnBrk="0" hangingPunct="1">
      <a:defRPr sz="1613" kern="1200">
        <a:solidFill>
          <a:schemeClr val="tx1"/>
        </a:solidFill>
        <a:latin typeface="+mn-lt"/>
        <a:ea typeface="+mn-ea"/>
        <a:cs typeface="+mn-cs"/>
      </a:defRPr>
    </a:lvl3pPr>
    <a:lvl4pPr marL="1843430" algn="l" defTabSz="1228954" rtl="0" eaLnBrk="1" latinLnBrk="0" hangingPunct="1">
      <a:defRPr sz="1613" kern="1200">
        <a:solidFill>
          <a:schemeClr val="tx1"/>
        </a:solidFill>
        <a:latin typeface="+mn-lt"/>
        <a:ea typeface="+mn-ea"/>
        <a:cs typeface="+mn-cs"/>
      </a:defRPr>
    </a:lvl4pPr>
    <a:lvl5pPr marL="2457907" algn="l" defTabSz="1228954" rtl="0" eaLnBrk="1" latinLnBrk="0" hangingPunct="1">
      <a:defRPr sz="1613" kern="1200">
        <a:solidFill>
          <a:schemeClr val="tx1"/>
        </a:solidFill>
        <a:latin typeface="+mn-lt"/>
        <a:ea typeface="+mn-ea"/>
        <a:cs typeface="+mn-cs"/>
      </a:defRPr>
    </a:lvl5pPr>
    <a:lvl6pPr marL="3072384" algn="l" defTabSz="1228954" rtl="0" eaLnBrk="1" latinLnBrk="0" hangingPunct="1">
      <a:defRPr sz="1613" kern="1200">
        <a:solidFill>
          <a:schemeClr val="tx1"/>
        </a:solidFill>
        <a:latin typeface="+mn-lt"/>
        <a:ea typeface="+mn-ea"/>
        <a:cs typeface="+mn-cs"/>
      </a:defRPr>
    </a:lvl6pPr>
    <a:lvl7pPr marL="3686861" algn="l" defTabSz="1228954" rtl="0" eaLnBrk="1" latinLnBrk="0" hangingPunct="1">
      <a:defRPr sz="1613" kern="1200">
        <a:solidFill>
          <a:schemeClr val="tx1"/>
        </a:solidFill>
        <a:latin typeface="+mn-lt"/>
        <a:ea typeface="+mn-ea"/>
        <a:cs typeface="+mn-cs"/>
      </a:defRPr>
    </a:lvl7pPr>
    <a:lvl8pPr marL="4301338" algn="l" defTabSz="1228954" rtl="0" eaLnBrk="1" latinLnBrk="0" hangingPunct="1">
      <a:defRPr sz="1613" kern="1200">
        <a:solidFill>
          <a:schemeClr val="tx1"/>
        </a:solidFill>
        <a:latin typeface="+mn-lt"/>
        <a:ea typeface="+mn-ea"/>
        <a:cs typeface="+mn-cs"/>
      </a:defRPr>
    </a:lvl8pPr>
    <a:lvl9pPr marL="4915814" algn="l" defTabSz="1228954" rtl="0" eaLnBrk="1" latinLnBrk="0" hangingPunct="1">
      <a:defRPr sz="161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A004F4-F240-48F9-8AE1-486585C7F00D}" type="slidenum">
              <a:rPr lang="en-US" smtClean="0"/>
              <a:t>1</a:t>
            </a:fld>
            <a:endParaRPr lang="en-US" dirty="0"/>
          </a:p>
        </p:txBody>
      </p:sp>
    </p:spTree>
    <p:extLst>
      <p:ext uri="{BB962C8B-B14F-4D97-AF65-F5344CB8AC3E}">
        <p14:creationId xmlns:p14="http://schemas.microsoft.com/office/powerpoint/2010/main" val="32288534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A004F4-F240-48F9-8AE1-486585C7F00D}" type="slidenum">
              <a:rPr lang="en-US" smtClean="0"/>
              <a:t>3</a:t>
            </a:fld>
            <a:endParaRPr lang="en-US" dirty="0"/>
          </a:p>
        </p:txBody>
      </p:sp>
    </p:spTree>
    <p:extLst>
      <p:ext uri="{BB962C8B-B14F-4D97-AF65-F5344CB8AC3E}">
        <p14:creationId xmlns:p14="http://schemas.microsoft.com/office/powerpoint/2010/main" val="19123175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AC87AC-A3CD-7698-F4D2-18D58D743B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D17C27-0839-ADAC-89BA-6B3C167D6C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3AC297-DE75-EDFD-42EA-E670CE14EAD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39BD22B-338C-4F60-D211-90741BF59D8D}"/>
              </a:ext>
            </a:extLst>
          </p:cNvPr>
          <p:cNvSpPr>
            <a:spLocks noGrp="1"/>
          </p:cNvSpPr>
          <p:nvPr>
            <p:ph type="sldNum" sz="quarter" idx="5"/>
          </p:nvPr>
        </p:nvSpPr>
        <p:spPr/>
        <p:txBody>
          <a:bodyPr/>
          <a:lstStyle/>
          <a:p>
            <a:fld id="{9CA004F4-F240-48F9-8AE1-486585C7F00D}" type="slidenum">
              <a:rPr lang="en-US" smtClean="0"/>
              <a:t>4</a:t>
            </a:fld>
            <a:endParaRPr lang="en-US" dirty="0"/>
          </a:p>
        </p:txBody>
      </p:sp>
    </p:spTree>
    <p:extLst>
      <p:ext uri="{BB962C8B-B14F-4D97-AF65-F5344CB8AC3E}">
        <p14:creationId xmlns:p14="http://schemas.microsoft.com/office/powerpoint/2010/main" val="14723777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5A1F76-E4C9-0AAF-B6D6-2EB95C832B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999435-D8A0-7DD7-CEA8-39C8494910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3A0FF3-4425-F6E3-3823-679910782F9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454973D-D0F6-AA9D-E050-0ADCA420FA45}"/>
              </a:ext>
            </a:extLst>
          </p:cNvPr>
          <p:cNvSpPr>
            <a:spLocks noGrp="1"/>
          </p:cNvSpPr>
          <p:nvPr>
            <p:ph type="sldNum" sz="quarter" idx="5"/>
          </p:nvPr>
        </p:nvSpPr>
        <p:spPr/>
        <p:txBody>
          <a:bodyPr/>
          <a:lstStyle/>
          <a:p>
            <a:fld id="{9CA004F4-F240-48F9-8AE1-486585C7F00D}" type="slidenum">
              <a:rPr lang="en-US" smtClean="0"/>
              <a:t>5</a:t>
            </a:fld>
            <a:endParaRPr lang="en-US" dirty="0"/>
          </a:p>
        </p:txBody>
      </p:sp>
    </p:spTree>
    <p:extLst>
      <p:ext uri="{BB962C8B-B14F-4D97-AF65-F5344CB8AC3E}">
        <p14:creationId xmlns:p14="http://schemas.microsoft.com/office/powerpoint/2010/main" val="22202565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F23D82-C679-85B2-238B-72BB4AC94A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F8C723-74A4-1533-652B-22FEAEAD80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19D5ED-7297-C7F0-AE5D-64ABE6FC924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A259B6E-6743-9EBD-3FB4-D7A6A800D024}"/>
              </a:ext>
            </a:extLst>
          </p:cNvPr>
          <p:cNvSpPr>
            <a:spLocks noGrp="1"/>
          </p:cNvSpPr>
          <p:nvPr>
            <p:ph type="sldNum" sz="quarter" idx="5"/>
          </p:nvPr>
        </p:nvSpPr>
        <p:spPr/>
        <p:txBody>
          <a:bodyPr/>
          <a:lstStyle/>
          <a:p>
            <a:fld id="{9CA004F4-F240-48F9-8AE1-486585C7F00D}" type="slidenum">
              <a:rPr lang="en-US" smtClean="0"/>
              <a:t>12</a:t>
            </a:fld>
            <a:endParaRPr lang="en-US" dirty="0"/>
          </a:p>
        </p:txBody>
      </p:sp>
    </p:spTree>
    <p:extLst>
      <p:ext uri="{BB962C8B-B14F-4D97-AF65-F5344CB8AC3E}">
        <p14:creationId xmlns:p14="http://schemas.microsoft.com/office/powerpoint/2010/main" val="39388757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690A9D-E97C-6E45-88B8-10C6AF357AAC}"/>
              </a:ext>
              <a:ext uri="{C183D7F6-B498-43B3-948B-1728B52AA6E4}">
                <adec:decorative xmlns:adec="http://schemas.microsoft.com/office/drawing/2017/decorative" val="1"/>
              </a:ext>
            </a:extLst>
          </p:cNvPr>
          <p:cNvSpPr/>
          <p:nvPr userDrawn="1"/>
        </p:nvSpPr>
        <p:spPr>
          <a:xfrm>
            <a:off x="-4243" y="0"/>
            <a:ext cx="7776643" cy="10058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E09C0B1F-AE2D-4325-9752-F760474C2215}"/>
              </a:ext>
            </a:extLst>
          </p:cNvPr>
          <p:cNvSpPr>
            <a:spLocks noGrp="1"/>
          </p:cNvSpPr>
          <p:nvPr>
            <p:ph type="title" hasCustomPrompt="1"/>
          </p:nvPr>
        </p:nvSpPr>
        <p:spPr>
          <a:xfrm>
            <a:off x="8351307" y="327905"/>
            <a:ext cx="6403249" cy="1692484"/>
          </a:xfrm>
        </p:spPr>
        <p:txBody>
          <a:bodyPr rIns="0" anchor="ctr">
            <a:noAutofit/>
          </a:bodyPr>
          <a:lstStyle>
            <a:lvl1pPr algn="r">
              <a:defRPr sz="12000" cap="all" baseline="0">
                <a:solidFill>
                  <a:schemeClr val="accent6"/>
                </a:solidFill>
              </a:defRPr>
            </a:lvl1pPr>
          </a:lstStyle>
          <a:p>
            <a:r>
              <a:rPr lang="en-US" dirty="0"/>
              <a:t>Title</a:t>
            </a:r>
          </a:p>
        </p:txBody>
      </p:sp>
      <p:sp>
        <p:nvSpPr>
          <p:cNvPr id="6" name="Text Placeholder 5">
            <a:extLst>
              <a:ext uri="{FF2B5EF4-FFF2-40B4-BE49-F238E27FC236}">
                <a16:creationId xmlns:a16="http://schemas.microsoft.com/office/drawing/2014/main" id="{D50D0B82-6CEC-069E-4E24-1BEA686475D7}"/>
              </a:ext>
            </a:extLst>
          </p:cNvPr>
          <p:cNvSpPr>
            <a:spLocks noGrp="1"/>
          </p:cNvSpPr>
          <p:nvPr>
            <p:ph type="body" sz="quarter" idx="13" hasCustomPrompt="1"/>
          </p:nvPr>
        </p:nvSpPr>
        <p:spPr>
          <a:xfrm rot="5400000">
            <a:off x="14156412" y="987008"/>
            <a:ext cx="1692484" cy="374278"/>
          </a:xfrm>
        </p:spPr>
        <p:txBody>
          <a:bodyPr lIns="0" rIns="182880" bIns="0" anchor="b">
            <a:noAutofit/>
          </a:bodyPr>
          <a:lstStyle>
            <a:lvl1pPr marL="0" indent="0" algn="ctr">
              <a:buNone/>
              <a:defRPr sz="2000" cap="all" baseline="0">
                <a:latin typeface="+mn-lt"/>
              </a:defRPr>
            </a:lvl1pPr>
            <a:lvl2pPr marL="670575" indent="0" algn="ctr">
              <a:buNone/>
              <a:defRPr sz="1200">
                <a:latin typeface="+mn-lt"/>
              </a:defRPr>
            </a:lvl2pPr>
            <a:lvl3pPr marL="1341150" indent="0" algn="ctr">
              <a:buNone/>
              <a:defRPr sz="1200">
                <a:latin typeface="+mn-lt"/>
              </a:defRPr>
            </a:lvl3pPr>
            <a:lvl4pPr marL="2011725" indent="0" algn="ctr">
              <a:buNone/>
              <a:defRPr sz="1200">
                <a:latin typeface="+mn-lt"/>
              </a:defRPr>
            </a:lvl4pPr>
            <a:lvl5pPr marL="2682301" indent="0" algn="ctr">
              <a:buNone/>
              <a:defRPr sz="1200">
                <a:latin typeface="+mn-lt"/>
              </a:defRPr>
            </a:lvl5pPr>
          </a:lstStyle>
          <a:p>
            <a:pPr lvl="0"/>
            <a:r>
              <a:rPr lang="en-US" dirty="0"/>
              <a:t>Add text</a:t>
            </a:r>
          </a:p>
        </p:txBody>
      </p:sp>
      <p:sp>
        <p:nvSpPr>
          <p:cNvPr id="10" name="Picture Placeholder 9">
            <a:extLst>
              <a:ext uri="{FF2B5EF4-FFF2-40B4-BE49-F238E27FC236}">
                <a16:creationId xmlns:a16="http://schemas.microsoft.com/office/drawing/2014/main" id="{00EE1104-237A-BF43-A4B2-12D92FA5B9FD}"/>
              </a:ext>
            </a:extLst>
          </p:cNvPr>
          <p:cNvSpPr>
            <a:spLocks noGrp="1"/>
          </p:cNvSpPr>
          <p:nvPr>
            <p:ph type="pic" sz="quarter" idx="10" hasCustomPrompt="1"/>
          </p:nvPr>
        </p:nvSpPr>
        <p:spPr>
          <a:xfrm>
            <a:off x="7772399" y="2090056"/>
            <a:ext cx="7772401" cy="7918704"/>
          </a:xfrm>
          <a:noFill/>
        </p:spPr>
        <p:txBody>
          <a:bodyPr anchor="ctr">
            <a:normAutofit/>
          </a:bodyPr>
          <a:lstStyle>
            <a:lvl1pPr marL="0" indent="0" algn="l">
              <a:buNone/>
              <a:defRPr sz="3200"/>
            </a:lvl1pPr>
          </a:lstStyle>
          <a:p>
            <a:r>
              <a:rPr lang="en-US" dirty="0"/>
              <a:t>Click add picture</a:t>
            </a:r>
          </a:p>
        </p:txBody>
      </p:sp>
      <p:sp>
        <p:nvSpPr>
          <p:cNvPr id="9" name="Text Placeholder 8">
            <a:extLst>
              <a:ext uri="{FF2B5EF4-FFF2-40B4-BE49-F238E27FC236}">
                <a16:creationId xmlns:a16="http://schemas.microsoft.com/office/drawing/2014/main" id="{60ADFAF4-97E6-C8FA-FAA9-151881208A5A}"/>
              </a:ext>
            </a:extLst>
          </p:cNvPr>
          <p:cNvSpPr>
            <a:spLocks noGrp="1"/>
          </p:cNvSpPr>
          <p:nvPr>
            <p:ph type="body" sz="quarter" idx="14" hasCustomPrompt="1"/>
          </p:nvPr>
        </p:nvSpPr>
        <p:spPr>
          <a:xfrm>
            <a:off x="11470341" y="2521173"/>
            <a:ext cx="3718859" cy="404908"/>
          </a:xfrm>
        </p:spPr>
        <p:txBody>
          <a:bodyPr>
            <a:noAutofit/>
          </a:bodyPr>
          <a:lstStyle>
            <a:lvl1pPr marL="0" indent="0" algn="r">
              <a:buNone/>
              <a:defRPr sz="2600" b="1">
                <a:latin typeface="+mn-lt"/>
              </a:defRPr>
            </a:lvl1pPr>
            <a:lvl2pPr>
              <a:defRPr sz="800"/>
            </a:lvl2pPr>
            <a:lvl3pPr>
              <a:defRPr sz="800"/>
            </a:lvl3pPr>
            <a:lvl4pPr>
              <a:defRPr sz="800"/>
            </a:lvl4pPr>
            <a:lvl5pPr>
              <a:defRPr sz="800"/>
            </a:lvl5pPr>
          </a:lstStyle>
          <a:p>
            <a:pPr lvl="0"/>
            <a:r>
              <a:rPr lang="en-US" dirty="0"/>
              <a:t>Add text here</a:t>
            </a:r>
          </a:p>
        </p:txBody>
      </p:sp>
      <p:sp>
        <p:nvSpPr>
          <p:cNvPr id="14" name="Text Placeholder 8">
            <a:extLst>
              <a:ext uri="{FF2B5EF4-FFF2-40B4-BE49-F238E27FC236}">
                <a16:creationId xmlns:a16="http://schemas.microsoft.com/office/drawing/2014/main" id="{3C748DBC-DE60-DB03-C26D-75070596325F}"/>
              </a:ext>
            </a:extLst>
          </p:cNvPr>
          <p:cNvSpPr>
            <a:spLocks noGrp="1"/>
          </p:cNvSpPr>
          <p:nvPr>
            <p:ph type="body" sz="quarter" idx="17" hasCustomPrompt="1"/>
          </p:nvPr>
        </p:nvSpPr>
        <p:spPr>
          <a:xfrm>
            <a:off x="11470341" y="2939791"/>
            <a:ext cx="3720788" cy="391197"/>
          </a:xfrm>
        </p:spPr>
        <p:txBody>
          <a:bodyPr tIns="0">
            <a:noAutofit/>
          </a:bodyPr>
          <a:lstStyle>
            <a:lvl1pPr marL="0" indent="0" algn="r">
              <a:buNone/>
              <a:defRPr sz="1400" b="0">
                <a:latin typeface="+mn-lt"/>
              </a:defRPr>
            </a:lvl1pPr>
            <a:lvl2pPr>
              <a:defRPr sz="800"/>
            </a:lvl2pPr>
            <a:lvl3pPr>
              <a:defRPr sz="800"/>
            </a:lvl3pPr>
            <a:lvl4pPr>
              <a:defRPr sz="800"/>
            </a:lvl4pPr>
            <a:lvl5pPr>
              <a:defRPr sz="800"/>
            </a:lvl5pPr>
          </a:lstStyle>
          <a:p>
            <a:pPr lvl="0"/>
            <a:r>
              <a:rPr lang="en-US" dirty="0"/>
              <a:t>Add text here</a:t>
            </a:r>
          </a:p>
        </p:txBody>
      </p:sp>
      <p:sp>
        <p:nvSpPr>
          <p:cNvPr id="11" name="Text Placeholder 8">
            <a:extLst>
              <a:ext uri="{FF2B5EF4-FFF2-40B4-BE49-F238E27FC236}">
                <a16:creationId xmlns:a16="http://schemas.microsoft.com/office/drawing/2014/main" id="{C3B225F2-1A6E-8695-5A30-A9A48E6A54B1}"/>
              </a:ext>
            </a:extLst>
          </p:cNvPr>
          <p:cNvSpPr>
            <a:spLocks noGrp="1"/>
          </p:cNvSpPr>
          <p:nvPr>
            <p:ph type="body" sz="quarter" idx="15" hasCustomPrompt="1"/>
          </p:nvPr>
        </p:nvSpPr>
        <p:spPr>
          <a:xfrm>
            <a:off x="12964160" y="4741504"/>
            <a:ext cx="2225039" cy="777407"/>
          </a:xfrm>
        </p:spPr>
        <p:txBody>
          <a:bodyPr>
            <a:noAutofit/>
          </a:bodyPr>
          <a:lstStyle>
            <a:lvl1pPr marL="0" indent="0" algn="r">
              <a:buNone/>
              <a:defRPr sz="2600" b="1">
                <a:latin typeface="+mn-lt"/>
              </a:defRPr>
            </a:lvl1pPr>
            <a:lvl2pPr>
              <a:defRPr sz="800"/>
            </a:lvl2pPr>
            <a:lvl3pPr>
              <a:defRPr sz="800"/>
            </a:lvl3pPr>
            <a:lvl4pPr>
              <a:defRPr sz="800"/>
            </a:lvl4pPr>
            <a:lvl5pPr>
              <a:defRPr sz="800"/>
            </a:lvl5pPr>
          </a:lstStyle>
          <a:p>
            <a:pPr lvl="0"/>
            <a:r>
              <a:rPr lang="en-US" dirty="0"/>
              <a:t>Add text here</a:t>
            </a:r>
          </a:p>
        </p:txBody>
      </p:sp>
      <p:sp>
        <p:nvSpPr>
          <p:cNvPr id="15" name="Text Placeholder 8">
            <a:extLst>
              <a:ext uri="{FF2B5EF4-FFF2-40B4-BE49-F238E27FC236}">
                <a16:creationId xmlns:a16="http://schemas.microsoft.com/office/drawing/2014/main" id="{EA9179BD-E4EF-A551-D08C-FDC1D1878FB5}"/>
              </a:ext>
            </a:extLst>
          </p:cNvPr>
          <p:cNvSpPr>
            <a:spLocks noGrp="1"/>
          </p:cNvSpPr>
          <p:nvPr>
            <p:ph type="body" sz="quarter" idx="18" hasCustomPrompt="1"/>
          </p:nvPr>
        </p:nvSpPr>
        <p:spPr>
          <a:xfrm>
            <a:off x="11470340" y="5531103"/>
            <a:ext cx="3718859" cy="345952"/>
          </a:xfrm>
        </p:spPr>
        <p:txBody>
          <a:bodyPr tIns="0">
            <a:noAutofit/>
          </a:bodyPr>
          <a:lstStyle>
            <a:lvl1pPr marL="0" indent="0" algn="r">
              <a:buNone/>
              <a:defRPr sz="1400" b="0">
                <a:latin typeface="+mn-lt"/>
              </a:defRPr>
            </a:lvl1pPr>
            <a:lvl2pPr>
              <a:defRPr sz="800"/>
            </a:lvl2pPr>
            <a:lvl3pPr>
              <a:defRPr sz="800"/>
            </a:lvl3pPr>
            <a:lvl4pPr>
              <a:defRPr sz="800"/>
            </a:lvl4pPr>
            <a:lvl5pPr>
              <a:defRPr sz="800"/>
            </a:lvl5pPr>
          </a:lstStyle>
          <a:p>
            <a:pPr lvl="0"/>
            <a:r>
              <a:rPr lang="en-US" dirty="0"/>
              <a:t>Add text here</a:t>
            </a:r>
          </a:p>
        </p:txBody>
      </p:sp>
      <p:sp>
        <p:nvSpPr>
          <p:cNvPr id="19" name="Text Placeholder 18">
            <a:extLst>
              <a:ext uri="{FF2B5EF4-FFF2-40B4-BE49-F238E27FC236}">
                <a16:creationId xmlns:a16="http://schemas.microsoft.com/office/drawing/2014/main" id="{49975E72-610A-B25B-BD83-966D6F679931}"/>
              </a:ext>
            </a:extLst>
          </p:cNvPr>
          <p:cNvSpPr>
            <a:spLocks noGrp="1"/>
          </p:cNvSpPr>
          <p:nvPr>
            <p:ph type="body" sz="quarter" idx="20" hasCustomPrompt="1"/>
          </p:nvPr>
        </p:nvSpPr>
        <p:spPr>
          <a:xfrm>
            <a:off x="10435120" y="7979157"/>
            <a:ext cx="1717675" cy="977691"/>
          </a:xfrm>
        </p:spPr>
        <p:txBody>
          <a:bodyPr anchor="ctr">
            <a:noAutofit/>
          </a:bodyPr>
          <a:lstStyle>
            <a:lvl1pPr marL="0" indent="0" algn="ctr">
              <a:buNone/>
              <a:defRPr sz="14000">
                <a:solidFill>
                  <a:schemeClr val="accent6"/>
                </a:solidFill>
                <a:latin typeface="+mj-lt"/>
              </a:defRPr>
            </a:lvl1pPr>
            <a:lvl2pPr marL="670575" indent="0" algn="ctr">
              <a:buNone/>
              <a:defRPr>
                <a:solidFill>
                  <a:schemeClr val="accent6"/>
                </a:solidFill>
                <a:latin typeface="+mj-lt"/>
              </a:defRPr>
            </a:lvl2pPr>
            <a:lvl3pPr marL="1341150" indent="0" algn="ctr">
              <a:buNone/>
              <a:defRPr>
                <a:solidFill>
                  <a:schemeClr val="accent6"/>
                </a:solidFill>
                <a:latin typeface="+mj-lt"/>
              </a:defRPr>
            </a:lvl3pPr>
            <a:lvl4pPr marL="2011725" indent="0" algn="ctr">
              <a:buNone/>
              <a:defRPr>
                <a:solidFill>
                  <a:schemeClr val="accent6"/>
                </a:solidFill>
                <a:latin typeface="+mj-lt"/>
              </a:defRPr>
            </a:lvl4pPr>
            <a:lvl5pPr marL="2682301" indent="0" algn="ctr">
              <a:buNone/>
              <a:defRPr>
                <a:solidFill>
                  <a:schemeClr val="accent6"/>
                </a:solidFill>
                <a:latin typeface="+mj-lt"/>
              </a:defRPr>
            </a:lvl5pPr>
          </a:lstStyle>
          <a:p>
            <a:pPr lvl="0"/>
            <a:r>
              <a:rPr lang="en-US" dirty="0"/>
              <a:t>+</a:t>
            </a:r>
          </a:p>
        </p:txBody>
      </p:sp>
      <p:sp>
        <p:nvSpPr>
          <p:cNvPr id="12" name="Text Placeholder 8">
            <a:extLst>
              <a:ext uri="{FF2B5EF4-FFF2-40B4-BE49-F238E27FC236}">
                <a16:creationId xmlns:a16="http://schemas.microsoft.com/office/drawing/2014/main" id="{4D8644C6-A12B-E3DE-34D3-E42ABAA3455D}"/>
              </a:ext>
            </a:extLst>
          </p:cNvPr>
          <p:cNvSpPr>
            <a:spLocks noGrp="1"/>
          </p:cNvSpPr>
          <p:nvPr>
            <p:ph type="body" sz="quarter" idx="16" hasCustomPrompt="1"/>
          </p:nvPr>
        </p:nvSpPr>
        <p:spPr>
          <a:xfrm>
            <a:off x="8193741" y="8926454"/>
            <a:ext cx="3718859" cy="404908"/>
          </a:xfrm>
        </p:spPr>
        <p:txBody>
          <a:bodyPr>
            <a:noAutofit/>
          </a:bodyPr>
          <a:lstStyle>
            <a:lvl1pPr marL="0" indent="0" algn="l">
              <a:buNone/>
              <a:defRPr sz="2500" b="1">
                <a:latin typeface="+mn-lt"/>
              </a:defRPr>
            </a:lvl1pPr>
            <a:lvl2pPr>
              <a:defRPr sz="800"/>
            </a:lvl2pPr>
            <a:lvl3pPr>
              <a:defRPr sz="800"/>
            </a:lvl3pPr>
            <a:lvl4pPr>
              <a:defRPr sz="800"/>
            </a:lvl4pPr>
            <a:lvl5pPr>
              <a:defRPr sz="800"/>
            </a:lvl5pPr>
          </a:lstStyle>
          <a:p>
            <a:pPr lvl="0"/>
            <a:r>
              <a:rPr lang="en-US" dirty="0"/>
              <a:t>Add text here</a:t>
            </a:r>
          </a:p>
        </p:txBody>
      </p:sp>
      <p:sp>
        <p:nvSpPr>
          <p:cNvPr id="17" name="Text Placeholder 8">
            <a:extLst>
              <a:ext uri="{FF2B5EF4-FFF2-40B4-BE49-F238E27FC236}">
                <a16:creationId xmlns:a16="http://schemas.microsoft.com/office/drawing/2014/main" id="{7226799F-94CE-4F70-5AA5-74AB204BE12E}"/>
              </a:ext>
            </a:extLst>
          </p:cNvPr>
          <p:cNvSpPr>
            <a:spLocks noGrp="1"/>
          </p:cNvSpPr>
          <p:nvPr>
            <p:ph type="body" sz="quarter" idx="19" hasCustomPrompt="1"/>
          </p:nvPr>
        </p:nvSpPr>
        <p:spPr>
          <a:xfrm>
            <a:off x="8193741" y="9331362"/>
            <a:ext cx="3718859" cy="345952"/>
          </a:xfrm>
        </p:spPr>
        <p:txBody>
          <a:bodyPr tIns="0">
            <a:noAutofit/>
          </a:bodyPr>
          <a:lstStyle>
            <a:lvl1pPr marL="0" indent="0" algn="l">
              <a:buNone/>
              <a:defRPr sz="1400" b="0">
                <a:latin typeface="+mn-lt"/>
              </a:defRPr>
            </a:lvl1pPr>
            <a:lvl2pPr>
              <a:defRPr sz="800"/>
            </a:lvl2pPr>
            <a:lvl3pPr>
              <a:defRPr sz="800"/>
            </a:lvl3pPr>
            <a:lvl4pPr>
              <a:defRPr sz="800"/>
            </a:lvl4pPr>
            <a:lvl5pPr>
              <a:defRPr sz="800"/>
            </a:lvl5pPr>
          </a:lstStyle>
          <a:p>
            <a:pPr lvl="0"/>
            <a:r>
              <a:rPr lang="en-US" dirty="0"/>
              <a:t>Add text here</a:t>
            </a:r>
          </a:p>
        </p:txBody>
      </p:sp>
    </p:spTree>
    <p:extLst>
      <p:ext uri="{BB962C8B-B14F-4D97-AF65-F5344CB8AC3E}">
        <p14:creationId xmlns:p14="http://schemas.microsoft.com/office/powerpoint/2010/main" val="2484302392"/>
      </p:ext>
    </p:extLst>
  </p:cSld>
  <p:clrMapOvr>
    <a:masterClrMapping/>
  </p:clrMapOvr>
  <p:extLst>
    <p:ext uri="{DCECCB84-F9BA-43D5-87BE-67443E8EF086}">
      <p15:sldGuideLst xmlns:p15="http://schemas.microsoft.com/office/powerpoint/2012/main">
        <p15:guide id="1" orient="horz" pos="3168" userDrawn="1">
          <p15:clr>
            <a:srgbClr val="FBAE40"/>
          </p15:clr>
        </p15:guide>
        <p15:guide id="2" pos="489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_8">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00EE1104-237A-BF43-A4B2-12D92FA5B9FD}"/>
              </a:ext>
            </a:extLst>
          </p:cNvPr>
          <p:cNvSpPr>
            <a:spLocks noGrp="1"/>
          </p:cNvSpPr>
          <p:nvPr>
            <p:ph type="pic" sz="quarter" idx="10" hasCustomPrompt="1"/>
          </p:nvPr>
        </p:nvSpPr>
        <p:spPr>
          <a:xfrm>
            <a:off x="3879669" y="-11069"/>
            <a:ext cx="11676667" cy="6022232"/>
          </a:xfrm>
          <a:solidFill>
            <a:schemeClr val="bg2"/>
          </a:solidFill>
          <a:ln>
            <a:noFill/>
          </a:ln>
        </p:spPr>
        <p:txBody>
          <a:bodyPr anchor="ctr">
            <a:normAutofit/>
          </a:bodyPr>
          <a:lstStyle>
            <a:lvl1pPr marL="0" indent="0" algn="r">
              <a:buNone/>
              <a:defRPr sz="3200">
                <a:solidFill>
                  <a:schemeClr val="tx2"/>
                </a:solidFill>
              </a:defRPr>
            </a:lvl1pPr>
          </a:lstStyle>
          <a:p>
            <a:r>
              <a:rPr lang="en-US" dirty="0"/>
              <a:t>Click add picture</a:t>
            </a:r>
          </a:p>
        </p:txBody>
      </p:sp>
      <p:sp>
        <p:nvSpPr>
          <p:cNvPr id="13" name="Title 12">
            <a:extLst>
              <a:ext uri="{FF2B5EF4-FFF2-40B4-BE49-F238E27FC236}">
                <a16:creationId xmlns:a16="http://schemas.microsoft.com/office/drawing/2014/main" id="{5720D8CC-A9D1-0B71-DCF3-D324C9913929}"/>
              </a:ext>
            </a:extLst>
          </p:cNvPr>
          <p:cNvSpPr>
            <a:spLocks noGrp="1"/>
          </p:cNvSpPr>
          <p:nvPr>
            <p:ph type="title" hasCustomPrompt="1"/>
          </p:nvPr>
        </p:nvSpPr>
        <p:spPr>
          <a:xfrm>
            <a:off x="1176281" y="965823"/>
            <a:ext cx="5695166" cy="2757515"/>
          </a:xfrm>
        </p:spPr>
        <p:txBody>
          <a:bodyPr anchor="b">
            <a:noAutofit/>
          </a:bodyPr>
          <a:lstStyle>
            <a:lvl1pPr>
              <a:defRPr sz="6000">
                <a:solidFill>
                  <a:schemeClr val="tx2"/>
                </a:solidFill>
              </a:defRPr>
            </a:lvl1pPr>
          </a:lstStyle>
          <a:p>
            <a:r>
              <a:rPr lang="en-US" dirty="0"/>
              <a:t>Add title here</a:t>
            </a:r>
          </a:p>
        </p:txBody>
      </p:sp>
      <p:sp>
        <p:nvSpPr>
          <p:cNvPr id="11" name="Text Placeholder 8">
            <a:extLst>
              <a:ext uri="{FF2B5EF4-FFF2-40B4-BE49-F238E27FC236}">
                <a16:creationId xmlns:a16="http://schemas.microsoft.com/office/drawing/2014/main" id="{9398E206-9F12-E744-1B9D-FC52901F891D}"/>
              </a:ext>
            </a:extLst>
          </p:cNvPr>
          <p:cNvSpPr>
            <a:spLocks noGrp="1"/>
          </p:cNvSpPr>
          <p:nvPr>
            <p:ph type="body" sz="quarter" idx="21" hasCustomPrompt="1"/>
          </p:nvPr>
        </p:nvSpPr>
        <p:spPr>
          <a:xfrm>
            <a:off x="1176281" y="576352"/>
            <a:ext cx="3316824" cy="294577"/>
          </a:xfrm>
        </p:spPr>
        <p:txBody>
          <a:bodyPr tIns="0">
            <a:noAutofit/>
          </a:bodyPr>
          <a:lstStyle>
            <a:lvl1pPr marL="0" indent="0" algn="l">
              <a:spcBef>
                <a:spcPts val="1200"/>
              </a:spcBef>
              <a:buNone/>
              <a:defRPr sz="1200" b="0">
                <a:latin typeface="+mj-lt"/>
              </a:defRPr>
            </a:lvl1pPr>
            <a:lvl2pPr>
              <a:defRPr sz="800"/>
            </a:lvl2pPr>
            <a:lvl3pPr>
              <a:defRPr sz="800"/>
            </a:lvl3pPr>
            <a:lvl4pPr>
              <a:defRPr sz="800"/>
            </a:lvl4pPr>
            <a:lvl5pPr>
              <a:defRPr sz="800"/>
            </a:lvl5pPr>
          </a:lstStyle>
          <a:p>
            <a:pPr lvl="0"/>
            <a:r>
              <a:rPr lang="en-US" dirty="0"/>
              <a:t>Add text here</a:t>
            </a:r>
          </a:p>
        </p:txBody>
      </p:sp>
      <p:sp>
        <p:nvSpPr>
          <p:cNvPr id="12" name="Text Placeholder 8">
            <a:extLst>
              <a:ext uri="{FF2B5EF4-FFF2-40B4-BE49-F238E27FC236}">
                <a16:creationId xmlns:a16="http://schemas.microsoft.com/office/drawing/2014/main" id="{4D8644C6-A12B-E3DE-34D3-E42ABAA3455D}"/>
              </a:ext>
            </a:extLst>
          </p:cNvPr>
          <p:cNvSpPr>
            <a:spLocks noGrp="1"/>
          </p:cNvSpPr>
          <p:nvPr>
            <p:ph type="body" sz="quarter" idx="16" hasCustomPrompt="1"/>
          </p:nvPr>
        </p:nvSpPr>
        <p:spPr>
          <a:xfrm>
            <a:off x="1176281" y="3723338"/>
            <a:ext cx="5695166" cy="374215"/>
          </a:xfrm>
        </p:spPr>
        <p:txBody>
          <a:bodyPr>
            <a:noAutofit/>
          </a:bodyPr>
          <a:lstStyle>
            <a:lvl1pPr marL="0" indent="0" algn="l">
              <a:buNone/>
              <a:defRPr sz="1200" b="1">
                <a:solidFill>
                  <a:schemeClr val="tx2"/>
                </a:solidFill>
                <a:latin typeface="+mn-lt"/>
              </a:defRPr>
            </a:lvl1pPr>
            <a:lvl2pPr>
              <a:defRPr sz="800"/>
            </a:lvl2pPr>
            <a:lvl3pPr>
              <a:defRPr sz="800"/>
            </a:lvl3pPr>
            <a:lvl4pPr>
              <a:defRPr sz="800"/>
            </a:lvl4pPr>
            <a:lvl5pPr>
              <a:defRPr sz="800"/>
            </a:lvl5pPr>
          </a:lstStyle>
          <a:p>
            <a:pPr lvl="0"/>
            <a:r>
              <a:rPr lang="en-US" dirty="0"/>
              <a:t>Add text here</a:t>
            </a:r>
          </a:p>
        </p:txBody>
      </p:sp>
      <p:sp>
        <p:nvSpPr>
          <p:cNvPr id="3" name="Text Placeholder 2">
            <a:extLst>
              <a:ext uri="{FF2B5EF4-FFF2-40B4-BE49-F238E27FC236}">
                <a16:creationId xmlns:a16="http://schemas.microsoft.com/office/drawing/2014/main" id="{5BD9716E-C53F-614D-E5BB-53F55A28B970}"/>
              </a:ext>
            </a:extLst>
          </p:cNvPr>
          <p:cNvSpPr>
            <a:spLocks noGrp="1"/>
          </p:cNvSpPr>
          <p:nvPr>
            <p:ph type="body" sz="quarter" idx="28" hasCustomPrompt="1"/>
          </p:nvPr>
        </p:nvSpPr>
        <p:spPr>
          <a:xfrm>
            <a:off x="469901" y="4911634"/>
            <a:ext cx="3286896" cy="4611779"/>
          </a:xfrm>
        </p:spPr>
        <p:txBody>
          <a:bodyPr numCol="1" spcCol="365760">
            <a:noAutofit/>
          </a:bodyPr>
          <a:lstStyle>
            <a:lvl1pPr marL="0" indent="0">
              <a:lnSpc>
                <a:spcPct val="130000"/>
              </a:lnSpc>
              <a:spcBef>
                <a:spcPts val="1467"/>
              </a:spcBef>
              <a:buNone/>
              <a:defRPr sz="1400"/>
            </a:lvl1pPr>
            <a:lvl2pPr marL="670575" indent="0">
              <a:lnSpc>
                <a:spcPct val="130000"/>
              </a:lnSpc>
              <a:spcBef>
                <a:spcPts val="1467"/>
              </a:spcBef>
              <a:buNone/>
              <a:defRPr sz="1400"/>
            </a:lvl2pPr>
            <a:lvl3pPr marL="1341150" indent="0">
              <a:lnSpc>
                <a:spcPct val="130000"/>
              </a:lnSpc>
              <a:spcBef>
                <a:spcPts val="1467"/>
              </a:spcBef>
              <a:buNone/>
              <a:defRPr sz="1400"/>
            </a:lvl3pPr>
            <a:lvl4pPr marL="2011725" indent="0">
              <a:lnSpc>
                <a:spcPct val="130000"/>
              </a:lnSpc>
              <a:spcBef>
                <a:spcPts val="1467"/>
              </a:spcBef>
              <a:buNone/>
              <a:defRPr sz="1400"/>
            </a:lvl4pPr>
            <a:lvl5pPr marL="2682301" indent="0">
              <a:lnSpc>
                <a:spcPct val="130000"/>
              </a:lnSpc>
              <a:spcBef>
                <a:spcPts val="1467"/>
              </a:spcBef>
              <a:buNone/>
              <a:defRPr sz="1400"/>
            </a:lvl5pPr>
          </a:lstStyle>
          <a:p>
            <a:pPr lvl="0"/>
            <a:r>
              <a:rPr lang="en-US" dirty="0"/>
              <a:t>Add text here</a:t>
            </a:r>
          </a:p>
        </p:txBody>
      </p:sp>
      <p:sp>
        <p:nvSpPr>
          <p:cNvPr id="7" name="Text Placeholder 2">
            <a:extLst>
              <a:ext uri="{FF2B5EF4-FFF2-40B4-BE49-F238E27FC236}">
                <a16:creationId xmlns:a16="http://schemas.microsoft.com/office/drawing/2014/main" id="{E9D39876-8C93-A3F7-B770-AFDD1AC3A4EE}"/>
              </a:ext>
            </a:extLst>
          </p:cNvPr>
          <p:cNvSpPr>
            <a:spLocks noGrp="1"/>
          </p:cNvSpPr>
          <p:nvPr>
            <p:ph type="body" sz="quarter" idx="31" hasCustomPrompt="1"/>
          </p:nvPr>
        </p:nvSpPr>
        <p:spPr>
          <a:xfrm>
            <a:off x="4003928" y="6283235"/>
            <a:ext cx="3439696" cy="3240350"/>
          </a:xfrm>
        </p:spPr>
        <p:txBody>
          <a:bodyPr numCol="1" spcCol="365760">
            <a:noAutofit/>
          </a:bodyPr>
          <a:lstStyle>
            <a:lvl1pPr marL="0" indent="0">
              <a:lnSpc>
                <a:spcPct val="130000"/>
              </a:lnSpc>
              <a:spcBef>
                <a:spcPts val="1467"/>
              </a:spcBef>
              <a:buNone/>
              <a:defRPr sz="1400"/>
            </a:lvl1pPr>
            <a:lvl2pPr marL="670575" indent="0">
              <a:lnSpc>
                <a:spcPct val="130000"/>
              </a:lnSpc>
              <a:spcBef>
                <a:spcPts val="1467"/>
              </a:spcBef>
              <a:buNone/>
              <a:defRPr sz="1400"/>
            </a:lvl2pPr>
            <a:lvl3pPr marL="1341150" indent="0">
              <a:lnSpc>
                <a:spcPct val="130000"/>
              </a:lnSpc>
              <a:spcBef>
                <a:spcPts val="1467"/>
              </a:spcBef>
              <a:buNone/>
              <a:defRPr sz="1400"/>
            </a:lvl3pPr>
            <a:lvl4pPr marL="2011725" indent="0">
              <a:lnSpc>
                <a:spcPct val="130000"/>
              </a:lnSpc>
              <a:spcBef>
                <a:spcPts val="1467"/>
              </a:spcBef>
              <a:buNone/>
              <a:defRPr sz="1400"/>
            </a:lvl4pPr>
            <a:lvl5pPr marL="2682301" indent="0">
              <a:lnSpc>
                <a:spcPct val="130000"/>
              </a:lnSpc>
              <a:spcBef>
                <a:spcPts val="1467"/>
              </a:spcBef>
              <a:buNone/>
              <a:defRPr sz="1400"/>
            </a:lvl5pPr>
          </a:lstStyle>
          <a:p>
            <a:pPr lvl="0"/>
            <a:r>
              <a:rPr lang="en-US" dirty="0"/>
              <a:t>Add text here</a:t>
            </a:r>
          </a:p>
        </p:txBody>
      </p:sp>
      <p:sp>
        <p:nvSpPr>
          <p:cNvPr id="8" name="Text Placeholder 5">
            <a:extLst>
              <a:ext uri="{FF2B5EF4-FFF2-40B4-BE49-F238E27FC236}">
                <a16:creationId xmlns:a16="http://schemas.microsoft.com/office/drawing/2014/main" id="{798B46DA-4BA2-9C2F-1F84-5A91A3F5903A}"/>
              </a:ext>
            </a:extLst>
          </p:cNvPr>
          <p:cNvSpPr>
            <a:spLocks noGrp="1"/>
          </p:cNvSpPr>
          <p:nvPr>
            <p:ph type="body" sz="quarter" idx="17" hasCustomPrompt="1"/>
          </p:nvPr>
        </p:nvSpPr>
        <p:spPr>
          <a:xfrm>
            <a:off x="8150826" y="6259361"/>
            <a:ext cx="3439697" cy="1486912"/>
          </a:xfrm>
        </p:spPr>
        <p:txBody>
          <a:bodyPr anchor="ctr">
            <a:noAutofit/>
          </a:bodyPr>
          <a:lstStyle>
            <a:lvl1pPr marL="0" indent="0" algn="ctr">
              <a:buNone/>
              <a:defRPr sz="2400">
                <a:solidFill>
                  <a:schemeClr val="accent6"/>
                </a:solidFill>
                <a:latin typeface="+mj-lt"/>
              </a:defRPr>
            </a:lvl1pPr>
            <a:lvl2pPr marL="670575" indent="0" algn="ctr">
              <a:buNone/>
              <a:defRPr sz="2400">
                <a:solidFill>
                  <a:schemeClr val="accent6"/>
                </a:solidFill>
                <a:latin typeface="+mj-lt"/>
              </a:defRPr>
            </a:lvl2pPr>
            <a:lvl3pPr marL="1341150" indent="0" algn="ctr">
              <a:buNone/>
              <a:defRPr sz="2400">
                <a:solidFill>
                  <a:schemeClr val="accent6"/>
                </a:solidFill>
                <a:latin typeface="+mj-lt"/>
              </a:defRPr>
            </a:lvl3pPr>
            <a:lvl4pPr marL="2011725" indent="0" algn="ctr">
              <a:buNone/>
              <a:defRPr sz="2400">
                <a:solidFill>
                  <a:schemeClr val="accent6"/>
                </a:solidFill>
                <a:latin typeface="+mj-lt"/>
              </a:defRPr>
            </a:lvl4pPr>
            <a:lvl5pPr marL="2682301" indent="0" algn="ctr">
              <a:buNone/>
              <a:defRPr sz="2400">
                <a:solidFill>
                  <a:schemeClr val="accent6"/>
                </a:solidFill>
                <a:latin typeface="+mj-lt"/>
              </a:defRPr>
            </a:lvl5pPr>
          </a:lstStyle>
          <a:p>
            <a:pPr lvl="0"/>
            <a:r>
              <a:rPr lang="en-US" dirty="0"/>
              <a:t>Add text here</a:t>
            </a:r>
          </a:p>
        </p:txBody>
      </p:sp>
      <p:sp>
        <p:nvSpPr>
          <p:cNvPr id="6" name="Text Placeholder 2">
            <a:extLst>
              <a:ext uri="{FF2B5EF4-FFF2-40B4-BE49-F238E27FC236}">
                <a16:creationId xmlns:a16="http://schemas.microsoft.com/office/drawing/2014/main" id="{0A9F9EB9-16D6-FA62-4CB5-ECB7C3FD781D}"/>
              </a:ext>
            </a:extLst>
          </p:cNvPr>
          <p:cNvSpPr>
            <a:spLocks noGrp="1"/>
          </p:cNvSpPr>
          <p:nvPr>
            <p:ph type="body" sz="quarter" idx="30" hasCustomPrompt="1"/>
          </p:nvPr>
        </p:nvSpPr>
        <p:spPr>
          <a:xfrm>
            <a:off x="8150828" y="7746273"/>
            <a:ext cx="3439696" cy="1777139"/>
          </a:xfrm>
        </p:spPr>
        <p:txBody>
          <a:bodyPr numCol="1" spcCol="365760">
            <a:noAutofit/>
          </a:bodyPr>
          <a:lstStyle>
            <a:lvl1pPr marL="0" indent="0">
              <a:lnSpc>
                <a:spcPct val="130000"/>
              </a:lnSpc>
              <a:spcBef>
                <a:spcPts val="1467"/>
              </a:spcBef>
              <a:buNone/>
              <a:defRPr sz="1400"/>
            </a:lvl1pPr>
            <a:lvl2pPr marL="670575" indent="0">
              <a:lnSpc>
                <a:spcPct val="130000"/>
              </a:lnSpc>
              <a:spcBef>
                <a:spcPts val="1467"/>
              </a:spcBef>
              <a:buNone/>
              <a:defRPr sz="1400"/>
            </a:lvl2pPr>
            <a:lvl3pPr marL="1341150" indent="0">
              <a:lnSpc>
                <a:spcPct val="130000"/>
              </a:lnSpc>
              <a:spcBef>
                <a:spcPts val="1467"/>
              </a:spcBef>
              <a:buNone/>
              <a:defRPr sz="1400"/>
            </a:lvl3pPr>
            <a:lvl4pPr marL="2011725" indent="0">
              <a:lnSpc>
                <a:spcPct val="130000"/>
              </a:lnSpc>
              <a:spcBef>
                <a:spcPts val="1467"/>
              </a:spcBef>
              <a:buNone/>
              <a:defRPr sz="1400"/>
            </a:lvl4pPr>
            <a:lvl5pPr marL="2682301" indent="0">
              <a:lnSpc>
                <a:spcPct val="130000"/>
              </a:lnSpc>
              <a:spcBef>
                <a:spcPts val="1467"/>
              </a:spcBef>
              <a:buNone/>
              <a:defRPr sz="1400"/>
            </a:lvl5pPr>
          </a:lstStyle>
          <a:p>
            <a:pPr lvl="0"/>
            <a:r>
              <a:rPr lang="en-US" dirty="0"/>
              <a:t>Add text here</a:t>
            </a:r>
          </a:p>
        </p:txBody>
      </p:sp>
      <p:sp>
        <p:nvSpPr>
          <p:cNvPr id="4" name="Text Placeholder 2">
            <a:extLst>
              <a:ext uri="{FF2B5EF4-FFF2-40B4-BE49-F238E27FC236}">
                <a16:creationId xmlns:a16="http://schemas.microsoft.com/office/drawing/2014/main" id="{EBA2490A-85A9-6994-245C-D588B46A2B71}"/>
              </a:ext>
            </a:extLst>
          </p:cNvPr>
          <p:cNvSpPr>
            <a:spLocks noGrp="1"/>
          </p:cNvSpPr>
          <p:nvPr>
            <p:ph type="body" sz="quarter" idx="29" hasCustomPrompt="1"/>
          </p:nvPr>
        </p:nvSpPr>
        <p:spPr>
          <a:xfrm>
            <a:off x="11823911" y="6283235"/>
            <a:ext cx="3439696" cy="3240350"/>
          </a:xfrm>
        </p:spPr>
        <p:txBody>
          <a:bodyPr numCol="1" spcCol="365760">
            <a:noAutofit/>
          </a:bodyPr>
          <a:lstStyle>
            <a:lvl1pPr marL="0" indent="0">
              <a:lnSpc>
                <a:spcPct val="130000"/>
              </a:lnSpc>
              <a:spcBef>
                <a:spcPts val="1467"/>
              </a:spcBef>
              <a:buNone/>
              <a:defRPr sz="1400"/>
            </a:lvl1pPr>
            <a:lvl2pPr marL="670575" indent="0">
              <a:lnSpc>
                <a:spcPct val="130000"/>
              </a:lnSpc>
              <a:spcBef>
                <a:spcPts val="1467"/>
              </a:spcBef>
              <a:buNone/>
              <a:defRPr sz="1400"/>
            </a:lvl2pPr>
            <a:lvl3pPr marL="1341150" indent="0">
              <a:lnSpc>
                <a:spcPct val="130000"/>
              </a:lnSpc>
              <a:spcBef>
                <a:spcPts val="1467"/>
              </a:spcBef>
              <a:buNone/>
              <a:defRPr sz="1400"/>
            </a:lvl3pPr>
            <a:lvl4pPr marL="2011725" indent="0">
              <a:lnSpc>
                <a:spcPct val="130000"/>
              </a:lnSpc>
              <a:spcBef>
                <a:spcPts val="1467"/>
              </a:spcBef>
              <a:buNone/>
              <a:defRPr sz="1400"/>
            </a:lvl4pPr>
            <a:lvl5pPr marL="2682301" indent="0">
              <a:lnSpc>
                <a:spcPct val="130000"/>
              </a:lnSpc>
              <a:spcBef>
                <a:spcPts val="1467"/>
              </a:spcBef>
              <a:buNone/>
              <a:defRPr sz="1400"/>
            </a:lvl5pPr>
          </a:lstStyle>
          <a:p>
            <a:pPr lvl="0"/>
            <a:r>
              <a:rPr lang="en-US" dirty="0"/>
              <a:t>Add text here</a:t>
            </a:r>
          </a:p>
        </p:txBody>
      </p:sp>
      <p:sp>
        <p:nvSpPr>
          <p:cNvPr id="19" name="Slide Number Placeholder 3">
            <a:extLst>
              <a:ext uri="{FF2B5EF4-FFF2-40B4-BE49-F238E27FC236}">
                <a16:creationId xmlns:a16="http://schemas.microsoft.com/office/drawing/2014/main" id="{66BD8ABD-F233-C8F3-5EF8-AAB34730CF32}"/>
              </a:ext>
            </a:extLst>
          </p:cNvPr>
          <p:cNvSpPr>
            <a:spLocks noGrp="1"/>
          </p:cNvSpPr>
          <p:nvPr>
            <p:ph type="sldNum" sz="quarter" idx="4"/>
          </p:nvPr>
        </p:nvSpPr>
        <p:spPr>
          <a:xfrm>
            <a:off x="14837015" y="9523584"/>
            <a:ext cx="426592" cy="275808"/>
          </a:xfrm>
          <a:prstGeom prst="rect">
            <a:avLst/>
          </a:prstGeom>
        </p:spPr>
        <p:txBody>
          <a:bodyPr>
            <a:noAutofit/>
          </a:bodyPr>
          <a:lstStyle>
            <a:lvl1pPr algn="r">
              <a:defRPr sz="1200" b="0" i="0">
                <a:solidFill>
                  <a:schemeClr val="tx2"/>
                </a:solidFill>
                <a:latin typeface="+mj-lt"/>
                <a:cs typeface="Posterama" panose="020B0504020200020000"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3045102296"/>
      </p:ext>
    </p:extLst>
  </p:cSld>
  <p:clrMapOvr>
    <a:masterClrMapping/>
  </p:clrMapOvr>
  <p:extLst>
    <p:ext uri="{DCECCB84-F9BA-43D5-87BE-67443E8EF086}">
      <p15:sldGuideLst xmlns:p15="http://schemas.microsoft.com/office/powerpoint/2012/main">
        <p15:guide id="1" orient="horz" pos="3168" userDrawn="1">
          <p15:clr>
            <a:srgbClr val="FBAE40"/>
          </p15:clr>
        </p15:guide>
        <p15:guide id="2" pos="4896"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_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C0B1F-AE2D-4325-9752-F760474C2215}"/>
              </a:ext>
            </a:extLst>
          </p:cNvPr>
          <p:cNvSpPr>
            <a:spLocks noGrp="1"/>
          </p:cNvSpPr>
          <p:nvPr>
            <p:ph type="title" hasCustomPrompt="1"/>
          </p:nvPr>
        </p:nvSpPr>
        <p:spPr>
          <a:xfrm>
            <a:off x="8984447" y="740703"/>
            <a:ext cx="5214879" cy="2155566"/>
          </a:xfrm>
        </p:spPr>
        <p:txBody>
          <a:bodyPr rIns="0" anchor="b">
            <a:noAutofit/>
          </a:bodyPr>
          <a:lstStyle>
            <a:lvl1pPr algn="l">
              <a:defRPr sz="6000" cap="none" baseline="0">
                <a:solidFill>
                  <a:schemeClr val="accent6"/>
                </a:solidFill>
              </a:defRPr>
            </a:lvl1pPr>
          </a:lstStyle>
          <a:p>
            <a:r>
              <a:rPr lang="en-US" dirty="0"/>
              <a:t>Add title here</a:t>
            </a:r>
          </a:p>
        </p:txBody>
      </p:sp>
      <p:sp>
        <p:nvSpPr>
          <p:cNvPr id="10" name="Picture Placeholder 9">
            <a:extLst>
              <a:ext uri="{FF2B5EF4-FFF2-40B4-BE49-F238E27FC236}">
                <a16:creationId xmlns:a16="http://schemas.microsoft.com/office/drawing/2014/main" id="{00EE1104-237A-BF43-A4B2-12D92FA5B9FD}"/>
              </a:ext>
            </a:extLst>
          </p:cNvPr>
          <p:cNvSpPr>
            <a:spLocks noGrp="1"/>
          </p:cNvSpPr>
          <p:nvPr>
            <p:ph type="pic" sz="quarter" idx="10" hasCustomPrompt="1"/>
          </p:nvPr>
        </p:nvSpPr>
        <p:spPr>
          <a:xfrm>
            <a:off x="-11492" y="0"/>
            <a:ext cx="7796955" cy="10058399"/>
          </a:xfrm>
          <a:solidFill>
            <a:schemeClr val="tx2"/>
          </a:solidFill>
          <a:ln>
            <a:noFill/>
          </a:ln>
        </p:spPr>
        <p:txBody>
          <a:bodyPr anchor="ctr">
            <a:normAutofit/>
          </a:bodyPr>
          <a:lstStyle>
            <a:lvl1pPr marL="0" indent="0" algn="ctr">
              <a:buNone/>
              <a:defRPr sz="3200">
                <a:solidFill>
                  <a:schemeClr val="bg1"/>
                </a:solidFill>
              </a:defRPr>
            </a:lvl1pPr>
          </a:lstStyle>
          <a:p>
            <a:r>
              <a:rPr lang="en-US" dirty="0"/>
              <a:t>Click add picture</a:t>
            </a:r>
          </a:p>
        </p:txBody>
      </p:sp>
      <p:sp>
        <p:nvSpPr>
          <p:cNvPr id="6" name="Text Placeholder 5">
            <a:extLst>
              <a:ext uri="{FF2B5EF4-FFF2-40B4-BE49-F238E27FC236}">
                <a16:creationId xmlns:a16="http://schemas.microsoft.com/office/drawing/2014/main" id="{26BD8A36-1ABB-42DE-DE2F-28732FABB82D}"/>
              </a:ext>
            </a:extLst>
          </p:cNvPr>
          <p:cNvSpPr>
            <a:spLocks noGrp="1"/>
          </p:cNvSpPr>
          <p:nvPr>
            <p:ph type="body" sz="quarter" idx="17" hasCustomPrompt="1"/>
          </p:nvPr>
        </p:nvSpPr>
        <p:spPr>
          <a:xfrm>
            <a:off x="2002666" y="7043990"/>
            <a:ext cx="3439697" cy="1486912"/>
          </a:xfrm>
        </p:spPr>
        <p:txBody>
          <a:bodyPr anchor="ctr">
            <a:noAutofit/>
          </a:bodyPr>
          <a:lstStyle>
            <a:lvl1pPr marL="0" indent="0" algn="ctr">
              <a:buNone/>
              <a:defRPr sz="2400">
                <a:solidFill>
                  <a:schemeClr val="bg1"/>
                </a:solidFill>
                <a:latin typeface="+mj-lt"/>
              </a:defRPr>
            </a:lvl1pPr>
            <a:lvl2pPr marL="670575" indent="0" algn="ctr">
              <a:buNone/>
              <a:defRPr sz="2400">
                <a:solidFill>
                  <a:schemeClr val="accent6"/>
                </a:solidFill>
                <a:latin typeface="+mj-lt"/>
              </a:defRPr>
            </a:lvl2pPr>
            <a:lvl3pPr marL="1341150" indent="0" algn="ctr">
              <a:buNone/>
              <a:defRPr sz="2400">
                <a:solidFill>
                  <a:schemeClr val="accent6"/>
                </a:solidFill>
                <a:latin typeface="+mj-lt"/>
              </a:defRPr>
            </a:lvl3pPr>
            <a:lvl4pPr marL="2011725" indent="0" algn="ctr">
              <a:buNone/>
              <a:defRPr sz="2400">
                <a:solidFill>
                  <a:schemeClr val="accent6"/>
                </a:solidFill>
                <a:latin typeface="+mj-lt"/>
              </a:defRPr>
            </a:lvl4pPr>
            <a:lvl5pPr marL="2682301" indent="0" algn="ctr">
              <a:buNone/>
              <a:defRPr sz="2400">
                <a:solidFill>
                  <a:schemeClr val="accent6"/>
                </a:solidFill>
                <a:latin typeface="+mj-lt"/>
              </a:defRPr>
            </a:lvl5pPr>
          </a:lstStyle>
          <a:p>
            <a:pPr lvl="0"/>
            <a:r>
              <a:rPr lang="en-US" dirty="0"/>
              <a:t>Add text here</a:t>
            </a:r>
          </a:p>
        </p:txBody>
      </p:sp>
      <p:sp>
        <p:nvSpPr>
          <p:cNvPr id="12" name="Text Placeholder 8">
            <a:extLst>
              <a:ext uri="{FF2B5EF4-FFF2-40B4-BE49-F238E27FC236}">
                <a16:creationId xmlns:a16="http://schemas.microsoft.com/office/drawing/2014/main" id="{4D8644C6-A12B-E3DE-34D3-E42ABAA3455D}"/>
              </a:ext>
            </a:extLst>
          </p:cNvPr>
          <p:cNvSpPr>
            <a:spLocks noGrp="1"/>
          </p:cNvSpPr>
          <p:nvPr>
            <p:ph type="body" sz="quarter" idx="16" hasCustomPrompt="1"/>
          </p:nvPr>
        </p:nvSpPr>
        <p:spPr>
          <a:xfrm>
            <a:off x="8984447" y="3010720"/>
            <a:ext cx="5214879" cy="676839"/>
          </a:xfrm>
        </p:spPr>
        <p:txBody>
          <a:bodyPr>
            <a:noAutofit/>
          </a:bodyPr>
          <a:lstStyle>
            <a:lvl1pPr marL="0" indent="0" algn="l">
              <a:buNone/>
              <a:defRPr sz="1200" b="1">
                <a:solidFill>
                  <a:schemeClr val="tx2"/>
                </a:solidFill>
                <a:latin typeface="+mn-lt"/>
              </a:defRPr>
            </a:lvl1pPr>
            <a:lvl2pPr>
              <a:defRPr sz="800"/>
            </a:lvl2pPr>
            <a:lvl3pPr>
              <a:defRPr sz="800"/>
            </a:lvl3pPr>
            <a:lvl4pPr>
              <a:defRPr sz="800"/>
            </a:lvl4pPr>
            <a:lvl5pPr>
              <a:defRPr sz="800"/>
            </a:lvl5pPr>
          </a:lstStyle>
          <a:p>
            <a:pPr lvl="0"/>
            <a:r>
              <a:rPr lang="en-US" dirty="0"/>
              <a:t>Add text here</a:t>
            </a:r>
          </a:p>
        </p:txBody>
      </p:sp>
      <p:sp>
        <p:nvSpPr>
          <p:cNvPr id="11" name="Text Placeholder 8">
            <a:extLst>
              <a:ext uri="{FF2B5EF4-FFF2-40B4-BE49-F238E27FC236}">
                <a16:creationId xmlns:a16="http://schemas.microsoft.com/office/drawing/2014/main" id="{AC2F1381-5C0D-B70E-6A79-854DD616CCDA}"/>
              </a:ext>
            </a:extLst>
          </p:cNvPr>
          <p:cNvSpPr>
            <a:spLocks noGrp="1"/>
          </p:cNvSpPr>
          <p:nvPr>
            <p:ph type="body" sz="quarter" idx="18" hasCustomPrompt="1"/>
          </p:nvPr>
        </p:nvSpPr>
        <p:spPr>
          <a:xfrm>
            <a:off x="8190140" y="4545874"/>
            <a:ext cx="7073467" cy="4532812"/>
          </a:xfrm>
        </p:spPr>
        <p:txBody>
          <a:bodyPr tIns="0" numCol="2" spcCol="365760">
            <a:noAutofit/>
          </a:bodyPr>
          <a:lstStyle>
            <a:lvl1pPr marL="0" indent="0" algn="l">
              <a:lnSpc>
                <a:spcPct val="130000"/>
              </a:lnSpc>
              <a:spcBef>
                <a:spcPts val="1467"/>
              </a:spcBef>
              <a:buNone/>
              <a:defRPr sz="1400" b="0">
                <a:latin typeface="+mn-lt"/>
              </a:defRPr>
            </a:lvl1pPr>
            <a:lvl2pPr>
              <a:defRPr sz="800"/>
            </a:lvl2pPr>
            <a:lvl3pPr>
              <a:defRPr sz="800"/>
            </a:lvl3pPr>
            <a:lvl4pPr>
              <a:defRPr sz="800"/>
            </a:lvl4pPr>
            <a:lvl5pPr>
              <a:defRPr sz="800"/>
            </a:lvl5pPr>
          </a:lstStyle>
          <a:p>
            <a:pPr lvl="0"/>
            <a:r>
              <a:rPr lang="en-US" dirty="0"/>
              <a:t>Add text here</a:t>
            </a:r>
          </a:p>
        </p:txBody>
      </p:sp>
      <p:sp>
        <p:nvSpPr>
          <p:cNvPr id="8" name="Text Placeholder 8">
            <a:extLst>
              <a:ext uri="{FF2B5EF4-FFF2-40B4-BE49-F238E27FC236}">
                <a16:creationId xmlns:a16="http://schemas.microsoft.com/office/drawing/2014/main" id="{73DB6966-6993-4AEE-2D1A-18E9520431E8}"/>
              </a:ext>
            </a:extLst>
          </p:cNvPr>
          <p:cNvSpPr>
            <a:spLocks noGrp="1"/>
          </p:cNvSpPr>
          <p:nvPr>
            <p:ph type="body" sz="quarter" idx="21" hasCustomPrompt="1"/>
          </p:nvPr>
        </p:nvSpPr>
        <p:spPr>
          <a:xfrm>
            <a:off x="8165166" y="9276804"/>
            <a:ext cx="3535681" cy="310981"/>
          </a:xfrm>
        </p:spPr>
        <p:txBody>
          <a:bodyPr tIns="0">
            <a:noAutofit/>
          </a:bodyPr>
          <a:lstStyle>
            <a:lvl1pPr marL="0" indent="0" algn="l">
              <a:spcBef>
                <a:spcPts val="1200"/>
              </a:spcBef>
              <a:buNone/>
              <a:defRPr sz="1200" b="0">
                <a:latin typeface="+mj-lt"/>
              </a:defRPr>
            </a:lvl1pPr>
            <a:lvl2pPr>
              <a:defRPr sz="800"/>
            </a:lvl2pPr>
            <a:lvl3pPr>
              <a:defRPr sz="800"/>
            </a:lvl3pPr>
            <a:lvl4pPr>
              <a:defRPr sz="800"/>
            </a:lvl4pPr>
            <a:lvl5pPr>
              <a:defRPr sz="800"/>
            </a:lvl5pPr>
          </a:lstStyle>
          <a:p>
            <a:pPr lvl="0"/>
            <a:r>
              <a:rPr lang="en-US" dirty="0"/>
              <a:t>Add text here</a:t>
            </a:r>
          </a:p>
        </p:txBody>
      </p:sp>
      <p:sp>
        <p:nvSpPr>
          <p:cNvPr id="7" name="Slide Number Placeholder 3">
            <a:extLst>
              <a:ext uri="{FF2B5EF4-FFF2-40B4-BE49-F238E27FC236}">
                <a16:creationId xmlns:a16="http://schemas.microsoft.com/office/drawing/2014/main" id="{964F4972-0AE0-DD5D-2D9E-3C714122A224}"/>
              </a:ext>
            </a:extLst>
          </p:cNvPr>
          <p:cNvSpPr>
            <a:spLocks noGrp="1"/>
          </p:cNvSpPr>
          <p:nvPr>
            <p:ph type="sldNum" sz="quarter" idx="4"/>
          </p:nvPr>
        </p:nvSpPr>
        <p:spPr>
          <a:xfrm>
            <a:off x="14837015" y="9523584"/>
            <a:ext cx="426592" cy="275808"/>
          </a:xfrm>
          <a:prstGeom prst="rect">
            <a:avLst/>
          </a:prstGeom>
        </p:spPr>
        <p:txBody>
          <a:bodyPr>
            <a:noAutofit/>
          </a:bodyPr>
          <a:lstStyle>
            <a:lvl1pPr algn="r">
              <a:defRPr sz="1200" b="0" i="0">
                <a:latin typeface="Posterama" panose="020B0504020200020000" pitchFamily="34" charset="0"/>
                <a:cs typeface="Posterama" panose="020B0504020200020000"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3225982919"/>
      </p:ext>
    </p:extLst>
  </p:cSld>
  <p:clrMapOvr>
    <a:masterClrMapping/>
  </p:clrMapOvr>
  <p:extLst>
    <p:ext uri="{DCECCB84-F9BA-43D5-87BE-67443E8EF086}">
      <p15:sldGuideLst xmlns:p15="http://schemas.microsoft.com/office/powerpoint/2012/main">
        <p15:guide id="1" orient="horz" pos="3168" userDrawn="1">
          <p15:clr>
            <a:srgbClr val="FBAE40"/>
          </p15:clr>
        </p15:guide>
        <p15:guide id="2" pos="4896"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_10">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00EE1104-237A-BF43-A4B2-12D92FA5B9FD}"/>
              </a:ext>
            </a:extLst>
          </p:cNvPr>
          <p:cNvSpPr>
            <a:spLocks noGrp="1"/>
          </p:cNvSpPr>
          <p:nvPr>
            <p:ph type="pic" sz="quarter" idx="10" hasCustomPrompt="1"/>
          </p:nvPr>
        </p:nvSpPr>
        <p:spPr>
          <a:xfrm>
            <a:off x="3146612" y="-11069"/>
            <a:ext cx="8321040" cy="5085390"/>
          </a:xfrm>
          <a:solidFill>
            <a:schemeClr val="bg2"/>
          </a:solidFill>
          <a:ln>
            <a:noFill/>
          </a:ln>
        </p:spPr>
        <p:txBody>
          <a:bodyPr anchor="ctr">
            <a:noAutofit/>
          </a:bodyPr>
          <a:lstStyle>
            <a:lvl1pPr marL="0" indent="0" algn="r">
              <a:buNone/>
              <a:defRPr sz="3200">
                <a:solidFill>
                  <a:schemeClr val="tx2"/>
                </a:solidFill>
              </a:defRPr>
            </a:lvl1pPr>
          </a:lstStyle>
          <a:p>
            <a:r>
              <a:rPr lang="en-US" dirty="0"/>
              <a:t>Click add picture</a:t>
            </a:r>
          </a:p>
        </p:txBody>
      </p:sp>
      <p:sp>
        <p:nvSpPr>
          <p:cNvPr id="13" name="Title 12">
            <a:extLst>
              <a:ext uri="{FF2B5EF4-FFF2-40B4-BE49-F238E27FC236}">
                <a16:creationId xmlns:a16="http://schemas.microsoft.com/office/drawing/2014/main" id="{5720D8CC-A9D1-0B71-DCF3-D324C9913929}"/>
              </a:ext>
            </a:extLst>
          </p:cNvPr>
          <p:cNvSpPr>
            <a:spLocks noGrp="1"/>
          </p:cNvSpPr>
          <p:nvPr>
            <p:ph type="title" hasCustomPrompt="1"/>
          </p:nvPr>
        </p:nvSpPr>
        <p:spPr>
          <a:xfrm>
            <a:off x="1176281" y="965823"/>
            <a:ext cx="5695166" cy="2783204"/>
          </a:xfrm>
        </p:spPr>
        <p:txBody>
          <a:bodyPr anchor="b">
            <a:noAutofit/>
          </a:bodyPr>
          <a:lstStyle>
            <a:lvl1pPr>
              <a:defRPr sz="6000">
                <a:solidFill>
                  <a:schemeClr val="tx2"/>
                </a:solidFill>
              </a:defRPr>
            </a:lvl1pPr>
          </a:lstStyle>
          <a:p>
            <a:r>
              <a:rPr lang="en-US" dirty="0"/>
              <a:t>Add title here</a:t>
            </a:r>
          </a:p>
        </p:txBody>
      </p:sp>
      <p:sp>
        <p:nvSpPr>
          <p:cNvPr id="12" name="Text Placeholder 8">
            <a:extLst>
              <a:ext uri="{FF2B5EF4-FFF2-40B4-BE49-F238E27FC236}">
                <a16:creationId xmlns:a16="http://schemas.microsoft.com/office/drawing/2014/main" id="{4D8644C6-A12B-E3DE-34D3-E42ABAA3455D}"/>
              </a:ext>
            </a:extLst>
          </p:cNvPr>
          <p:cNvSpPr>
            <a:spLocks noGrp="1"/>
          </p:cNvSpPr>
          <p:nvPr>
            <p:ph type="body" sz="quarter" idx="16" hasCustomPrompt="1"/>
          </p:nvPr>
        </p:nvSpPr>
        <p:spPr>
          <a:xfrm>
            <a:off x="1176281" y="3762524"/>
            <a:ext cx="5695166" cy="374215"/>
          </a:xfrm>
        </p:spPr>
        <p:txBody>
          <a:bodyPr>
            <a:noAutofit/>
          </a:bodyPr>
          <a:lstStyle>
            <a:lvl1pPr marL="0" indent="0" algn="l">
              <a:buNone/>
              <a:defRPr sz="1200" b="1">
                <a:solidFill>
                  <a:schemeClr val="tx2"/>
                </a:solidFill>
                <a:latin typeface="+mn-lt"/>
              </a:defRPr>
            </a:lvl1pPr>
            <a:lvl2pPr>
              <a:defRPr sz="800"/>
            </a:lvl2pPr>
            <a:lvl3pPr>
              <a:defRPr sz="800"/>
            </a:lvl3pPr>
            <a:lvl4pPr>
              <a:defRPr sz="800"/>
            </a:lvl4pPr>
            <a:lvl5pPr>
              <a:defRPr sz="800"/>
            </a:lvl5pPr>
          </a:lstStyle>
          <a:p>
            <a:pPr lvl="0"/>
            <a:r>
              <a:rPr lang="en-US" dirty="0"/>
              <a:t>Add text here</a:t>
            </a:r>
          </a:p>
        </p:txBody>
      </p:sp>
      <p:sp>
        <p:nvSpPr>
          <p:cNvPr id="4" name="Text Placeholder 2">
            <a:extLst>
              <a:ext uri="{FF2B5EF4-FFF2-40B4-BE49-F238E27FC236}">
                <a16:creationId xmlns:a16="http://schemas.microsoft.com/office/drawing/2014/main" id="{EBA2490A-85A9-6994-245C-D588B46A2B71}"/>
              </a:ext>
            </a:extLst>
          </p:cNvPr>
          <p:cNvSpPr>
            <a:spLocks noGrp="1"/>
          </p:cNvSpPr>
          <p:nvPr>
            <p:ph type="body" sz="quarter" idx="29" hasCustomPrompt="1"/>
          </p:nvPr>
        </p:nvSpPr>
        <p:spPr>
          <a:xfrm>
            <a:off x="11823911" y="528491"/>
            <a:ext cx="3316823" cy="3449958"/>
          </a:xfrm>
        </p:spPr>
        <p:txBody>
          <a:bodyPr numCol="1" spcCol="365760">
            <a:noAutofit/>
          </a:bodyPr>
          <a:lstStyle>
            <a:lvl1pPr marL="0" indent="0">
              <a:lnSpc>
                <a:spcPct val="130000"/>
              </a:lnSpc>
              <a:spcBef>
                <a:spcPts val="1467"/>
              </a:spcBef>
              <a:buNone/>
              <a:defRPr sz="1400"/>
            </a:lvl1pPr>
            <a:lvl2pPr marL="670575" indent="0">
              <a:lnSpc>
                <a:spcPct val="130000"/>
              </a:lnSpc>
              <a:spcBef>
                <a:spcPts val="1467"/>
              </a:spcBef>
              <a:buNone/>
              <a:defRPr sz="1400"/>
            </a:lvl2pPr>
            <a:lvl3pPr marL="1341150" indent="0">
              <a:lnSpc>
                <a:spcPct val="130000"/>
              </a:lnSpc>
              <a:spcBef>
                <a:spcPts val="1467"/>
              </a:spcBef>
              <a:buNone/>
              <a:defRPr sz="1400"/>
            </a:lvl3pPr>
            <a:lvl4pPr marL="2011725" indent="0">
              <a:lnSpc>
                <a:spcPct val="130000"/>
              </a:lnSpc>
              <a:spcBef>
                <a:spcPts val="1467"/>
              </a:spcBef>
              <a:buNone/>
              <a:defRPr sz="1400"/>
            </a:lvl4pPr>
            <a:lvl5pPr marL="2682301" indent="0">
              <a:lnSpc>
                <a:spcPct val="130000"/>
              </a:lnSpc>
              <a:spcBef>
                <a:spcPts val="1467"/>
              </a:spcBef>
              <a:buNone/>
              <a:defRPr sz="1400"/>
            </a:lvl5pPr>
          </a:lstStyle>
          <a:p>
            <a:pPr lvl="0"/>
            <a:r>
              <a:rPr lang="en-US" dirty="0"/>
              <a:t>Add text here</a:t>
            </a:r>
          </a:p>
        </p:txBody>
      </p:sp>
      <p:sp>
        <p:nvSpPr>
          <p:cNvPr id="15" name="Text Placeholder 8">
            <a:extLst>
              <a:ext uri="{FF2B5EF4-FFF2-40B4-BE49-F238E27FC236}">
                <a16:creationId xmlns:a16="http://schemas.microsoft.com/office/drawing/2014/main" id="{67CA9AE6-592E-BBD0-F95C-21526146B1A9}"/>
              </a:ext>
            </a:extLst>
          </p:cNvPr>
          <p:cNvSpPr>
            <a:spLocks noGrp="1"/>
          </p:cNvSpPr>
          <p:nvPr>
            <p:ph type="body" sz="quarter" idx="26" hasCustomPrompt="1"/>
          </p:nvPr>
        </p:nvSpPr>
        <p:spPr>
          <a:xfrm>
            <a:off x="11833971" y="4104638"/>
            <a:ext cx="3306763" cy="574938"/>
          </a:xfrm>
        </p:spPr>
        <p:txBody>
          <a:bodyPr>
            <a:noAutofit/>
          </a:bodyPr>
          <a:lstStyle>
            <a:lvl1pPr marL="0" indent="0" algn="l">
              <a:spcBef>
                <a:spcPts val="800"/>
              </a:spcBef>
              <a:buNone/>
              <a:defRPr sz="1200" b="1">
                <a:solidFill>
                  <a:schemeClr val="tx2"/>
                </a:solidFill>
                <a:latin typeface="+mn-lt"/>
              </a:defRPr>
            </a:lvl1pPr>
            <a:lvl2pPr>
              <a:defRPr sz="800"/>
            </a:lvl2pPr>
            <a:lvl3pPr>
              <a:defRPr sz="800"/>
            </a:lvl3pPr>
            <a:lvl4pPr>
              <a:defRPr sz="800"/>
            </a:lvl4pPr>
            <a:lvl5pPr>
              <a:defRPr sz="800"/>
            </a:lvl5pPr>
          </a:lstStyle>
          <a:p>
            <a:pPr lvl="0"/>
            <a:r>
              <a:rPr lang="en-US" dirty="0"/>
              <a:t>Add text here</a:t>
            </a:r>
          </a:p>
        </p:txBody>
      </p:sp>
      <p:sp>
        <p:nvSpPr>
          <p:cNvPr id="3" name="Text Placeholder 2">
            <a:extLst>
              <a:ext uri="{FF2B5EF4-FFF2-40B4-BE49-F238E27FC236}">
                <a16:creationId xmlns:a16="http://schemas.microsoft.com/office/drawing/2014/main" id="{5BD9716E-C53F-614D-E5BB-53F55A28B970}"/>
              </a:ext>
            </a:extLst>
          </p:cNvPr>
          <p:cNvSpPr>
            <a:spLocks noGrp="1"/>
          </p:cNvSpPr>
          <p:nvPr>
            <p:ph type="body" sz="quarter" idx="28" hasCustomPrompt="1"/>
          </p:nvPr>
        </p:nvSpPr>
        <p:spPr>
          <a:xfrm>
            <a:off x="469900" y="5446712"/>
            <a:ext cx="6858363" cy="4219801"/>
          </a:xfrm>
        </p:spPr>
        <p:txBody>
          <a:bodyPr numCol="2" spcCol="365760">
            <a:noAutofit/>
          </a:bodyPr>
          <a:lstStyle>
            <a:lvl1pPr marL="0" indent="0">
              <a:lnSpc>
                <a:spcPct val="130000"/>
              </a:lnSpc>
              <a:spcBef>
                <a:spcPts val="1467"/>
              </a:spcBef>
              <a:buNone/>
              <a:defRPr sz="1400"/>
            </a:lvl1pPr>
            <a:lvl2pPr marL="670575" indent="0">
              <a:lnSpc>
                <a:spcPct val="130000"/>
              </a:lnSpc>
              <a:spcBef>
                <a:spcPts val="1467"/>
              </a:spcBef>
              <a:buNone/>
              <a:defRPr sz="1400"/>
            </a:lvl2pPr>
            <a:lvl3pPr marL="1341150" indent="0">
              <a:lnSpc>
                <a:spcPct val="130000"/>
              </a:lnSpc>
              <a:spcBef>
                <a:spcPts val="1467"/>
              </a:spcBef>
              <a:buNone/>
              <a:defRPr sz="1400"/>
            </a:lvl3pPr>
            <a:lvl4pPr marL="2011725" indent="0">
              <a:lnSpc>
                <a:spcPct val="130000"/>
              </a:lnSpc>
              <a:spcBef>
                <a:spcPts val="1467"/>
              </a:spcBef>
              <a:buNone/>
              <a:defRPr sz="1400"/>
            </a:lvl4pPr>
            <a:lvl5pPr marL="2682301" indent="0">
              <a:lnSpc>
                <a:spcPct val="130000"/>
              </a:lnSpc>
              <a:spcBef>
                <a:spcPts val="1467"/>
              </a:spcBef>
              <a:buNone/>
              <a:defRPr sz="1400"/>
            </a:lvl5pPr>
          </a:lstStyle>
          <a:p>
            <a:pPr lvl="0"/>
            <a:r>
              <a:rPr lang="en-US" dirty="0"/>
              <a:t>Add text here</a:t>
            </a:r>
          </a:p>
        </p:txBody>
      </p:sp>
      <p:sp>
        <p:nvSpPr>
          <p:cNvPr id="5" name="Picture Placeholder 4">
            <a:extLst>
              <a:ext uri="{FF2B5EF4-FFF2-40B4-BE49-F238E27FC236}">
                <a16:creationId xmlns:a16="http://schemas.microsoft.com/office/drawing/2014/main" id="{93081B43-2C05-E305-7DEA-A6A5E6282207}"/>
              </a:ext>
            </a:extLst>
          </p:cNvPr>
          <p:cNvSpPr>
            <a:spLocks noGrp="1"/>
          </p:cNvSpPr>
          <p:nvPr>
            <p:ph type="pic" sz="quarter" idx="25" hasCustomPrompt="1"/>
          </p:nvPr>
        </p:nvSpPr>
        <p:spPr>
          <a:xfrm>
            <a:off x="7772400" y="5074321"/>
            <a:ext cx="7771650" cy="4932884"/>
          </a:xfrm>
          <a:custGeom>
            <a:avLst/>
            <a:gdLst>
              <a:gd name="connsiteX0" fmla="*/ 0 w 7771650"/>
              <a:gd name="connsiteY0" fmla="*/ 0 h 4932884"/>
              <a:gd name="connsiteX1" fmla="*/ 7771650 w 7771650"/>
              <a:gd name="connsiteY1" fmla="*/ 0 h 4932884"/>
              <a:gd name="connsiteX2" fmla="*/ 7771650 w 7771650"/>
              <a:gd name="connsiteY2" fmla="*/ 4932884 h 4932884"/>
              <a:gd name="connsiteX3" fmla="*/ 0 w 7771650"/>
              <a:gd name="connsiteY3" fmla="*/ 4932884 h 4932884"/>
            </a:gdLst>
            <a:ahLst/>
            <a:cxnLst>
              <a:cxn ang="0">
                <a:pos x="connsiteX0" y="connsiteY0"/>
              </a:cxn>
              <a:cxn ang="0">
                <a:pos x="connsiteX1" y="connsiteY1"/>
              </a:cxn>
              <a:cxn ang="0">
                <a:pos x="connsiteX2" y="connsiteY2"/>
              </a:cxn>
              <a:cxn ang="0">
                <a:pos x="connsiteX3" y="connsiteY3"/>
              </a:cxn>
            </a:cxnLst>
            <a:rect l="l" t="t" r="r" b="b"/>
            <a:pathLst>
              <a:path w="7771650" h="4932884">
                <a:moveTo>
                  <a:pt x="0" y="0"/>
                </a:moveTo>
                <a:lnTo>
                  <a:pt x="7771650" y="0"/>
                </a:lnTo>
                <a:lnTo>
                  <a:pt x="7771650" y="4932884"/>
                </a:lnTo>
                <a:lnTo>
                  <a:pt x="0" y="4932884"/>
                </a:lnTo>
                <a:close/>
              </a:path>
            </a:pathLst>
          </a:custGeom>
          <a:solidFill>
            <a:schemeClr val="bg2"/>
          </a:solidFill>
          <a:ln>
            <a:noFill/>
          </a:ln>
        </p:spPr>
        <p:txBody>
          <a:bodyPr wrap="square" anchor="ctr">
            <a:noAutofit/>
          </a:bodyPr>
          <a:lstStyle>
            <a:lvl1pPr marL="0" indent="0" algn="r">
              <a:buNone/>
              <a:defRPr sz="3200">
                <a:solidFill>
                  <a:schemeClr val="tx2"/>
                </a:solidFill>
              </a:defRPr>
            </a:lvl1pPr>
          </a:lstStyle>
          <a:p>
            <a:r>
              <a:rPr lang="en-US" dirty="0"/>
              <a:t>Click add picture</a:t>
            </a:r>
          </a:p>
        </p:txBody>
      </p:sp>
      <p:sp>
        <p:nvSpPr>
          <p:cNvPr id="19" name="Slide Number Placeholder 3">
            <a:extLst>
              <a:ext uri="{FF2B5EF4-FFF2-40B4-BE49-F238E27FC236}">
                <a16:creationId xmlns:a16="http://schemas.microsoft.com/office/drawing/2014/main" id="{66BD8ABD-F233-C8F3-5EF8-AAB34730CF32}"/>
              </a:ext>
            </a:extLst>
          </p:cNvPr>
          <p:cNvSpPr>
            <a:spLocks noGrp="1"/>
          </p:cNvSpPr>
          <p:nvPr>
            <p:ph type="sldNum" sz="quarter" idx="4"/>
          </p:nvPr>
        </p:nvSpPr>
        <p:spPr>
          <a:xfrm>
            <a:off x="14837015" y="9523584"/>
            <a:ext cx="426592" cy="275808"/>
          </a:xfrm>
          <a:prstGeom prst="rect">
            <a:avLst/>
          </a:prstGeom>
        </p:spPr>
        <p:txBody>
          <a:bodyPr/>
          <a:lstStyle>
            <a:lvl1pPr algn="r">
              <a:defRPr sz="1200" b="0" i="0">
                <a:solidFill>
                  <a:schemeClr val="bg1"/>
                </a:solidFill>
                <a:latin typeface="+mj-lt"/>
                <a:cs typeface="Posterama" panose="020B0504020200020000"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4156604804"/>
      </p:ext>
    </p:extLst>
  </p:cSld>
  <p:clrMapOvr>
    <a:masterClrMapping/>
  </p:clrMapOvr>
  <p:extLst>
    <p:ext uri="{DCECCB84-F9BA-43D5-87BE-67443E8EF086}">
      <p15:sldGuideLst xmlns:p15="http://schemas.microsoft.com/office/powerpoint/2012/main">
        <p15:guide id="1" orient="horz" pos="3168" userDrawn="1">
          <p15:clr>
            <a:srgbClr val="FBAE40"/>
          </p15:clr>
        </p15:guide>
        <p15:guide id="2" pos="4896"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_11">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C1D83B4-9CDE-8B54-35E9-DEE5C1C0ABAA}"/>
              </a:ext>
            </a:extLst>
          </p:cNvPr>
          <p:cNvSpPr>
            <a:spLocks noGrp="1"/>
          </p:cNvSpPr>
          <p:nvPr>
            <p:ph type="pic" sz="quarter" idx="10" hasCustomPrompt="1"/>
          </p:nvPr>
        </p:nvSpPr>
        <p:spPr>
          <a:xfrm>
            <a:off x="7747845" y="-9558"/>
            <a:ext cx="7810018" cy="10051390"/>
          </a:xfrm>
          <a:custGeom>
            <a:avLst/>
            <a:gdLst>
              <a:gd name="connsiteX0" fmla="*/ 0 w 7810018"/>
              <a:gd name="connsiteY0" fmla="*/ 0 h 10051390"/>
              <a:gd name="connsiteX1" fmla="*/ 7810018 w 7810018"/>
              <a:gd name="connsiteY1" fmla="*/ 0 h 10051390"/>
              <a:gd name="connsiteX2" fmla="*/ 7810018 w 7810018"/>
              <a:gd name="connsiteY2" fmla="*/ 10051390 h 10051390"/>
              <a:gd name="connsiteX3" fmla="*/ 7796955 w 7810018"/>
              <a:gd name="connsiteY3" fmla="*/ 10051390 h 10051390"/>
              <a:gd name="connsiteX4" fmla="*/ 7796955 w 7810018"/>
              <a:gd name="connsiteY4" fmla="*/ 10016763 h 10051390"/>
              <a:gd name="connsiteX5" fmla="*/ 0 w 7810018"/>
              <a:gd name="connsiteY5" fmla="*/ 10016763 h 10051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10018" h="10051390">
                <a:moveTo>
                  <a:pt x="0" y="0"/>
                </a:moveTo>
                <a:lnTo>
                  <a:pt x="7810018" y="0"/>
                </a:lnTo>
                <a:lnTo>
                  <a:pt x="7810018" y="10051390"/>
                </a:lnTo>
                <a:lnTo>
                  <a:pt x="7796955" y="10051390"/>
                </a:lnTo>
                <a:lnTo>
                  <a:pt x="7796955" y="10016763"/>
                </a:lnTo>
                <a:lnTo>
                  <a:pt x="0" y="10016763"/>
                </a:lnTo>
                <a:close/>
              </a:path>
            </a:pathLst>
          </a:custGeom>
          <a:solidFill>
            <a:schemeClr val="tx2"/>
          </a:solidFill>
          <a:ln>
            <a:noFill/>
          </a:ln>
        </p:spPr>
        <p:txBody>
          <a:bodyPr wrap="square" anchor="t">
            <a:noAutofit/>
          </a:bodyPr>
          <a:lstStyle>
            <a:lvl1pPr marL="0" indent="0" algn="ctr">
              <a:buNone/>
              <a:defRPr sz="3200">
                <a:solidFill>
                  <a:schemeClr val="bg1"/>
                </a:solidFill>
              </a:defRPr>
            </a:lvl1pPr>
          </a:lstStyle>
          <a:p>
            <a:r>
              <a:rPr lang="en-US" dirty="0"/>
              <a:t>Click add picture</a:t>
            </a:r>
          </a:p>
        </p:txBody>
      </p:sp>
      <p:sp>
        <p:nvSpPr>
          <p:cNvPr id="2" name="Title 1">
            <a:extLst>
              <a:ext uri="{FF2B5EF4-FFF2-40B4-BE49-F238E27FC236}">
                <a16:creationId xmlns:a16="http://schemas.microsoft.com/office/drawing/2014/main" id="{E09C0B1F-AE2D-4325-9752-F760474C2215}"/>
              </a:ext>
            </a:extLst>
          </p:cNvPr>
          <p:cNvSpPr>
            <a:spLocks noGrp="1"/>
          </p:cNvSpPr>
          <p:nvPr>
            <p:ph type="title" hasCustomPrompt="1"/>
          </p:nvPr>
        </p:nvSpPr>
        <p:spPr>
          <a:xfrm>
            <a:off x="8971384" y="5792830"/>
            <a:ext cx="5005874" cy="714772"/>
          </a:xfrm>
        </p:spPr>
        <p:txBody>
          <a:bodyPr rIns="0" anchor="b">
            <a:noAutofit/>
          </a:bodyPr>
          <a:lstStyle>
            <a:lvl1pPr algn="l">
              <a:defRPr sz="3200" cap="none" baseline="0">
                <a:solidFill>
                  <a:schemeClr val="bg1"/>
                </a:solidFill>
              </a:defRPr>
            </a:lvl1pPr>
          </a:lstStyle>
          <a:p>
            <a:pPr lvl="0"/>
            <a:r>
              <a:rPr lang="en-US" dirty="0"/>
              <a:t>Add title here</a:t>
            </a:r>
          </a:p>
        </p:txBody>
      </p:sp>
      <p:sp>
        <p:nvSpPr>
          <p:cNvPr id="9" name="Picture Placeholder 8">
            <a:extLst>
              <a:ext uri="{FF2B5EF4-FFF2-40B4-BE49-F238E27FC236}">
                <a16:creationId xmlns:a16="http://schemas.microsoft.com/office/drawing/2014/main" id="{5BC8B100-D648-446A-829A-0581F541A5AD}"/>
              </a:ext>
            </a:extLst>
          </p:cNvPr>
          <p:cNvSpPr>
            <a:spLocks noGrp="1"/>
          </p:cNvSpPr>
          <p:nvPr>
            <p:ph type="pic" sz="quarter" idx="22"/>
          </p:nvPr>
        </p:nvSpPr>
        <p:spPr>
          <a:xfrm>
            <a:off x="8971384" y="3801291"/>
            <a:ext cx="5006554" cy="1307955"/>
          </a:xfrm>
        </p:spPr>
        <p:txBody>
          <a:bodyPr anchor="ctr">
            <a:noAutofit/>
          </a:bodyPr>
          <a:lstStyle>
            <a:lvl1pPr marL="0" indent="0" algn="ctr">
              <a:buNone/>
              <a:defRPr sz="1800">
                <a:solidFill>
                  <a:schemeClr val="bg1"/>
                </a:solidFill>
              </a:defRPr>
            </a:lvl1pPr>
          </a:lstStyle>
          <a:p>
            <a:r>
              <a:rPr lang="en-US" dirty="0"/>
              <a:t>Click icon to add picture</a:t>
            </a:r>
          </a:p>
        </p:txBody>
      </p:sp>
      <p:sp>
        <p:nvSpPr>
          <p:cNvPr id="11" name="Text Placeholder 8">
            <a:extLst>
              <a:ext uri="{FF2B5EF4-FFF2-40B4-BE49-F238E27FC236}">
                <a16:creationId xmlns:a16="http://schemas.microsoft.com/office/drawing/2014/main" id="{AC2F1381-5C0D-B70E-6A79-854DD616CCDA}"/>
              </a:ext>
            </a:extLst>
          </p:cNvPr>
          <p:cNvSpPr>
            <a:spLocks noGrp="1"/>
          </p:cNvSpPr>
          <p:nvPr>
            <p:ph type="body" sz="quarter" idx="18" hasCustomPrompt="1"/>
          </p:nvPr>
        </p:nvSpPr>
        <p:spPr>
          <a:xfrm>
            <a:off x="8971384" y="6622869"/>
            <a:ext cx="5005873" cy="1888772"/>
          </a:xfrm>
        </p:spPr>
        <p:txBody>
          <a:bodyPr tIns="0" numCol="1" spcCol="365760">
            <a:noAutofit/>
          </a:bodyPr>
          <a:lstStyle>
            <a:lvl1pPr marL="0" indent="0" algn="l">
              <a:lnSpc>
                <a:spcPct val="100000"/>
              </a:lnSpc>
              <a:spcBef>
                <a:spcPts val="1467"/>
              </a:spcBef>
              <a:buNone/>
              <a:defRPr sz="1400" b="0">
                <a:solidFill>
                  <a:schemeClr val="bg1"/>
                </a:solidFill>
                <a:latin typeface="+mn-lt"/>
              </a:defRPr>
            </a:lvl1pPr>
            <a:lvl2pPr>
              <a:defRPr sz="800"/>
            </a:lvl2pPr>
            <a:lvl3pPr>
              <a:defRPr sz="800"/>
            </a:lvl3pPr>
            <a:lvl4pPr>
              <a:defRPr sz="800"/>
            </a:lvl4pPr>
            <a:lvl5pPr>
              <a:defRPr sz="800"/>
            </a:lvl5pPr>
          </a:lstStyle>
          <a:p>
            <a:pPr lvl="0"/>
            <a:r>
              <a:rPr lang="en-US" dirty="0"/>
              <a:t>Add text here</a:t>
            </a:r>
          </a:p>
        </p:txBody>
      </p:sp>
      <p:sp>
        <p:nvSpPr>
          <p:cNvPr id="8" name="Text Placeholder 8">
            <a:extLst>
              <a:ext uri="{FF2B5EF4-FFF2-40B4-BE49-F238E27FC236}">
                <a16:creationId xmlns:a16="http://schemas.microsoft.com/office/drawing/2014/main" id="{73DB6966-6993-4AEE-2D1A-18E9520431E8}"/>
              </a:ext>
            </a:extLst>
          </p:cNvPr>
          <p:cNvSpPr>
            <a:spLocks noGrp="1"/>
          </p:cNvSpPr>
          <p:nvPr>
            <p:ph type="body" sz="quarter" idx="21" hasCustomPrompt="1"/>
          </p:nvPr>
        </p:nvSpPr>
        <p:spPr>
          <a:xfrm>
            <a:off x="8984447" y="9276804"/>
            <a:ext cx="4992810" cy="275807"/>
          </a:xfrm>
        </p:spPr>
        <p:txBody>
          <a:bodyPr tIns="0">
            <a:noAutofit/>
          </a:bodyPr>
          <a:lstStyle>
            <a:lvl1pPr marL="0" indent="0" algn="l">
              <a:spcBef>
                <a:spcPts val="1200"/>
              </a:spcBef>
              <a:buNone/>
              <a:defRPr sz="1200" b="0">
                <a:solidFill>
                  <a:schemeClr val="bg1"/>
                </a:solidFill>
                <a:latin typeface="+mn-lt"/>
              </a:defRPr>
            </a:lvl1pPr>
            <a:lvl2pPr>
              <a:defRPr sz="800"/>
            </a:lvl2pPr>
            <a:lvl3pPr>
              <a:defRPr sz="800"/>
            </a:lvl3pPr>
            <a:lvl4pPr>
              <a:defRPr sz="800"/>
            </a:lvl4pPr>
            <a:lvl5pPr>
              <a:defRPr sz="800"/>
            </a:lvl5pPr>
          </a:lstStyle>
          <a:p>
            <a:pPr lvl="0"/>
            <a:r>
              <a:rPr lang="en-US" dirty="0"/>
              <a:t>Add text here</a:t>
            </a:r>
          </a:p>
        </p:txBody>
      </p:sp>
    </p:spTree>
    <p:extLst>
      <p:ext uri="{BB962C8B-B14F-4D97-AF65-F5344CB8AC3E}">
        <p14:creationId xmlns:p14="http://schemas.microsoft.com/office/powerpoint/2010/main" val="1574948195"/>
      </p:ext>
    </p:extLst>
  </p:cSld>
  <p:clrMapOvr>
    <a:masterClrMapping/>
  </p:clrMapOvr>
  <p:extLst>
    <p:ext uri="{DCECCB84-F9BA-43D5-87BE-67443E8EF086}">
      <p15:sldGuideLst xmlns:p15="http://schemas.microsoft.com/office/powerpoint/2012/main">
        <p15:guide id="1" orient="horz" pos="3168" userDrawn="1">
          <p15:clr>
            <a:srgbClr val="FBAE40"/>
          </p15:clr>
        </p15:guide>
        <p15:guide id="2" pos="4896"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5798430"/>
      </p:ext>
    </p:extLst>
  </p:cSld>
  <p:clrMapOvr>
    <a:masterClrMapping/>
  </p:clrMapOvr>
  <p:extLst>
    <p:ext uri="{DCECCB84-F9BA-43D5-87BE-67443E8EF086}">
      <p15:sldGuideLst xmlns:p15="http://schemas.microsoft.com/office/powerpoint/2012/main">
        <p15:guide id="1" orient="horz" pos="3168" userDrawn="1">
          <p15:clr>
            <a:srgbClr val="FBAE40"/>
          </p15:clr>
        </p15:guide>
        <p15:guide id="2" pos="4896"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7D165-49B0-44FF-A267-367F5A6EE306}"/>
              </a:ext>
            </a:extLst>
          </p:cNvPr>
          <p:cNvSpPr>
            <a:spLocks noGrp="1"/>
          </p:cNvSpPr>
          <p:nvPr>
            <p:ph type="ctrTitle"/>
          </p:nvPr>
        </p:nvSpPr>
        <p:spPr>
          <a:xfrm>
            <a:off x="1943100" y="2991288"/>
            <a:ext cx="11658600" cy="3121139"/>
          </a:xfrm>
        </p:spPr>
        <p:txBody>
          <a:bodyPr anchor="b"/>
          <a:lstStyle>
            <a:lvl1pPr algn="ctr">
              <a:lnSpc>
                <a:spcPct val="125000"/>
              </a:lnSpc>
              <a:defRPr sz="765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56B52800-74D6-4A78-AC9B-8E737A1A3B0D}"/>
              </a:ext>
            </a:extLst>
          </p:cNvPr>
          <p:cNvSpPr>
            <a:spLocks noGrp="1"/>
          </p:cNvSpPr>
          <p:nvPr>
            <p:ph type="subTitle" idx="1"/>
          </p:nvPr>
        </p:nvSpPr>
        <p:spPr>
          <a:xfrm>
            <a:off x="1943100" y="6191039"/>
            <a:ext cx="11658600" cy="1293601"/>
          </a:xfrm>
          <a:solidFill>
            <a:schemeClr val="accent2">
              <a:alpha val="90000"/>
            </a:schemeClr>
          </a:solidFill>
        </p:spPr>
        <p:txBody>
          <a:bodyPr anchor="ctr" anchorCtr="0">
            <a:normAutofit/>
          </a:bodyPr>
          <a:lstStyle>
            <a:lvl1pPr marL="0" indent="0" algn="ctr" defTabSz="1165860" rtl="0" eaLnBrk="1" latinLnBrk="0" hangingPunct="1">
              <a:lnSpc>
                <a:spcPct val="90000"/>
              </a:lnSpc>
              <a:spcBef>
                <a:spcPts val="1275"/>
              </a:spcBef>
              <a:buFont typeface="Arial" panose="020B0604020202020204" pitchFamily="34" charset="0"/>
              <a:buNone/>
              <a:defRPr lang="en-US" sz="3188" b="1" i="1" kern="1200" spc="83" dirty="0">
                <a:solidFill>
                  <a:schemeClr val="accent1"/>
                </a:solidFill>
                <a:latin typeface="+mn-lt"/>
                <a:ea typeface="+mn-ea"/>
                <a:cs typeface="Arial"/>
              </a:defRPr>
            </a:lvl1pPr>
            <a:lvl2pPr marL="582930" indent="0" algn="ctr">
              <a:buNone/>
              <a:defRPr sz="2550"/>
            </a:lvl2pPr>
            <a:lvl3pPr marL="1165860" indent="0" algn="ctr">
              <a:buNone/>
              <a:defRPr sz="2295"/>
            </a:lvl3pPr>
            <a:lvl4pPr marL="1748790" indent="0" algn="ctr">
              <a:buNone/>
              <a:defRPr sz="2040"/>
            </a:lvl4pPr>
            <a:lvl5pPr marL="2331720" indent="0" algn="ctr">
              <a:buNone/>
              <a:defRPr sz="2040"/>
            </a:lvl5pPr>
            <a:lvl6pPr marL="2914650" indent="0" algn="ctr">
              <a:buNone/>
              <a:defRPr sz="2040"/>
            </a:lvl6pPr>
            <a:lvl7pPr marL="3497580" indent="0" algn="ctr">
              <a:buNone/>
              <a:defRPr sz="2040"/>
            </a:lvl7pPr>
            <a:lvl8pPr marL="4080510" indent="0" algn="ctr">
              <a:buNone/>
              <a:defRPr sz="2040"/>
            </a:lvl8pPr>
            <a:lvl9pPr marL="4663440" indent="0" algn="ctr">
              <a:buNone/>
              <a:defRPr sz="2040"/>
            </a:lvl9pPr>
          </a:lstStyle>
          <a:p>
            <a:r>
              <a:rPr lang="en-US" noProof="0"/>
              <a:t>Click to edit Master subtitle style</a:t>
            </a:r>
          </a:p>
        </p:txBody>
      </p:sp>
      <p:sp>
        <p:nvSpPr>
          <p:cNvPr id="4" name="Date Placeholder 3">
            <a:extLst>
              <a:ext uri="{FF2B5EF4-FFF2-40B4-BE49-F238E27FC236}">
                <a16:creationId xmlns:a16="http://schemas.microsoft.com/office/drawing/2014/main" id="{88B91F7B-C4AF-4FC6-A6BE-657DEF6D5358}"/>
              </a:ext>
            </a:extLst>
          </p:cNvPr>
          <p:cNvSpPr>
            <a:spLocks noGrp="1"/>
          </p:cNvSpPr>
          <p:nvPr>
            <p:ph type="dt" sz="half" idx="10"/>
          </p:nvPr>
        </p:nvSpPr>
        <p:spPr/>
        <p:txBody>
          <a:bodyPr/>
          <a:lstStyle/>
          <a:p>
            <a:fld id="{0A86F94C-9A9C-4C61-B84D-E6D31485AF5E}" type="datetime1">
              <a:rPr lang="en-US" noProof="0" smtClean="0"/>
              <a:t>2/24/2025</a:t>
            </a:fld>
            <a:endParaRPr lang="en-US" noProof="0" dirty="0"/>
          </a:p>
        </p:txBody>
      </p:sp>
      <p:sp>
        <p:nvSpPr>
          <p:cNvPr id="5" name="Footer Placeholder 4">
            <a:extLst>
              <a:ext uri="{FF2B5EF4-FFF2-40B4-BE49-F238E27FC236}">
                <a16:creationId xmlns:a16="http://schemas.microsoft.com/office/drawing/2014/main" id="{5BED32F8-B0C7-4332-B0A5-BC19DD8C4CF5}"/>
              </a:ext>
            </a:extLst>
          </p:cNvPr>
          <p:cNvSpPr>
            <a:spLocks noGrp="1"/>
          </p:cNvSpPr>
          <p:nvPr>
            <p:ph type="ftr" sz="quarter" idx="11"/>
          </p:nvPr>
        </p:nvSpPr>
        <p:spPr/>
        <p:txBody>
          <a:bodyPr/>
          <a:lstStyle/>
          <a:p>
            <a:endParaRPr lang="en-US" noProof="0" dirty="0"/>
          </a:p>
        </p:txBody>
      </p:sp>
      <p:sp>
        <p:nvSpPr>
          <p:cNvPr id="6" name="Slide Number Placeholder 5">
            <a:extLst>
              <a:ext uri="{FF2B5EF4-FFF2-40B4-BE49-F238E27FC236}">
                <a16:creationId xmlns:a16="http://schemas.microsoft.com/office/drawing/2014/main" id="{B0030946-D0C7-4F78-94B0-427DAA6D5CB0}"/>
              </a:ext>
            </a:extLst>
          </p:cNvPr>
          <p:cNvSpPr>
            <a:spLocks noGrp="1"/>
          </p:cNvSpPr>
          <p:nvPr>
            <p:ph type="sldNum" sz="quarter" idx="12"/>
          </p:nvPr>
        </p:nvSpPr>
        <p:spPr>
          <a:xfrm>
            <a:off x="14622776" y="9056524"/>
            <a:ext cx="455323" cy="535517"/>
          </a:xfrm>
          <a:prstGeom prst="rect">
            <a:avLst/>
          </a:prstGeom>
        </p:spPr>
        <p:txBody>
          <a:bodyPr/>
          <a:lstStyle/>
          <a:p>
            <a:fld id="{82EE24B5-652C-4DB5-B7C3-B5BBEC1280B1}" type="slidenum">
              <a:rPr lang="en-US" noProof="0" smtClean="0"/>
              <a:t>‹#›</a:t>
            </a:fld>
            <a:endParaRPr lang="en-US" noProof="0" dirty="0"/>
          </a:p>
        </p:txBody>
      </p:sp>
    </p:spTree>
    <p:extLst>
      <p:ext uri="{BB962C8B-B14F-4D97-AF65-F5344CB8AC3E}">
        <p14:creationId xmlns:p14="http://schemas.microsoft.com/office/powerpoint/2010/main" val="9254397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Six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37202246-9B90-4CE1-AAF1-3328E51AE0A5}"/>
              </a:ext>
            </a:extLst>
          </p:cNvPr>
          <p:cNvSpPr>
            <a:spLocks noGrp="1"/>
          </p:cNvSpPr>
          <p:nvPr>
            <p:ph type="pic" sz="quarter" idx="13"/>
          </p:nvPr>
        </p:nvSpPr>
        <p:spPr>
          <a:xfrm>
            <a:off x="0" y="0"/>
            <a:ext cx="15544800" cy="10058400"/>
          </a:xfrm>
        </p:spPr>
        <p:txBody>
          <a:bodyPr/>
          <a:lstStyle>
            <a:lvl1pPr marL="0" indent="0" algn="ctr">
              <a:buNone/>
              <a:defRPr/>
            </a:lvl1pPr>
          </a:lstStyle>
          <a:p>
            <a:r>
              <a:rPr lang="en-US" noProof="0" dirty="0"/>
              <a:t>Click icon to add picture</a:t>
            </a:r>
          </a:p>
        </p:txBody>
      </p:sp>
      <p:sp>
        <p:nvSpPr>
          <p:cNvPr id="18" name="Content Placeholder 2">
            <a:extLst>
              <a:ext uri="{FF2B5EF4-FFF2-40B4-BE49-F238E27FC236}">
                <a16:creationId xmlns:a16="http://schemas.microsoft.com/office/drawing/2014/main" id="{843DF42B-5E6A-409A-A205-0B59AE5FBD98}"/>
              </a:ext>
            </a:extLst>
          </p:cNvPr>
          <p:cNvSpPr>
            <a:spLocks noGrp="1"/>
          </p:cNvSpPr>
          <p:nvPr>
            <p:ph sz="half" idx="15"/>
          </p:nvPr>
        </p:nvSpPr>
        <p:spPr>
          <a:xfrm>
            <a:off x="10876135" y="2479677"/>
            <a:ext cx="4014930" cy="2819576"/>
          </a:xfrm>
        </p:spPr>
        <p:txBody>
          <a:bodyPr>
            <a:noAutofit/>
          </a:bodyPr>
          <a:lstStyle>
            <a:lvl1pPr marL="0" indent="0">
              <a:buNone/>
              <a:defRPr/>
            </a:lvl1pPr>
            <a:lvl2pPr marL="582930" indent="0">
              <a:buNone/>
              <a:defRPr/>
            </a:lvl2pPr>
            <a:lvl3pPr marL="1165860" indent="0">
              <a:buNone/>
              <a:defRPr/>
            </a:lvl3pPr>
            <a:lvl4pPr marL="1748790" indent="0">
              <a:buNone/>
              <a:defRPr/>
            </a:lvl4pPr>
            <a:lvl5pPr marL="2331720" indent="0">
              <a:buNone/>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Content Placeholder 2">
            <a:extLst>
              <a:ext uri="{FF2B5EF4-FFF2-40B4-BE49-F238E27FC236}">
                <a16:creationId xmlns:a16="http://schemas.microsoft.com/office/drawing/2014/main" id="{9C7A202D-9C81-48E9-AC0B-E4DDE20AE14F}"/>
              </a:ext>
            </a:extLst>
          </p:cNvPr>
          <p:cNvSpPr>
            <a:spLocks noGrp="1"/>
          </p:cNvSpPr>
          <p:nvPr>
            <p:ph sz="half" idx="14"/>
          </p:nvPr>
        </p:nvSpPr>
        <p:spPr>
          <a:xfrm>
            <a:off x="6233079" y="2497478"/>
            <a:ext cx="4014930" cy="2819576"/>
          </a:xfrm>
        </p:spPr>
        <p:txBody>
          <a:bodyPr>
            <a:noAutofit/>
          </a:bodyPr>
          <a:lstStyle>
            <a:lvl1pPr marL="0" indent="0">
              <a:buNone/>
              <a:defRPr/>
            </a:lvl1pPr>
            <a:lvl2pPr marL="582930" indent="0">
              <a:buNone/>
              <a:defRPr/>
            </a:lvl2pPr>
            <a:lvl3pPr marL="1165860" indent="0">
              <a:buNone/>
              <a:defRPr/>
            </a:lvl3pPr>
            <a:lvl4pPr marL="1748790" indent="0">
              <a:buNone/>
              <a:defRPr/>
            </a:lvl4pPr>
            <a:lvl5pPr marL="2331720" indent="0">
              <a:buNone/>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3" name="Content Placeholder 2">
            <a:extLst>
              <a:ext uri="{FF2B5EF4-FFF2-40B4-BE49-F238E27FC236}">
                <a16:creationId xmlns:a16="http://schemas.microsoft.com/office/drawing/2014/main" id="{4B647ABC-6745-43B6-8A64-6E191BD65CA2}"/>
              </a:ext>
            </a:extLst>
          </p:cNvPr>
          <p:cNvSpPr>
            <a:spLocks noGrp="1"/>
          </p:cNvSpPr>
          <p:nvPr>
            <p:ph sz="half" idx="1"/>
          </p:nvPr>
        </p:nvSpPr>
        <p:spPr>
          <a:xfrm>
            <a:off x="1704773" y="2497478"/>
            <a:ext cx="4014930" cy="2819576"/>
          </a:xfrm>
        </p:spPr>
        <p:txBody>
          <a:bodyPr>
            <a:noAutofit/>
          </a:bodyPr>
          <a:lstStyle>
            <a:lvl1pPr marL="0" indent="0">
              <a:buNone/>
              <a:defRPr/>
            </a:lvl1pPr>
            <a:lvl2pPr marL="582930" indent="0">
              <a:buNone/>
              <a:defRPr/>
            </a:lvl2pPr>
            <a:lvl3pPr marL="1165860" indent="0">
              <a:buNone/>
              <a:defRPr/>
            </a:lvl3pPr>
            <a:lvl4pPr marL="1748790" indent="0">
              <a:buNone/>
              <a:defRPr/>
            </a:lvl4pPr>
            <a:lvl5pPr marL="2331720" indent="0">
              <a:buNone/>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 name="Date Placeholder 4">
            <a:extLst>
              <a:ext uri="{FF2B5EF4-FFF2-40B4-BE49-F238E27FC236}">
                <a16:creationId xmlns:a16="http://schemas.microsoft.com/office/drawing/2014/main" id="{47F57DE0-C032-4FCC-9006-09C2C328A665}"/>
              </a:ext>
            </a:extLst>
          </p:cNvPr>
          <p:cNvSpPr>
            <a:spLocks noGrp="1"/>
          </p:cNvSpPr>
          <p:nvPr>
            <p:ph type="dt" sz="half" idx="10"/>
          </p:nvPr>
        </p:nvSpPr>
        <p:spPr/>
        <p:txBody>
          <a:bodyPr/>
          <a:lstStyle/>
          <a:p>
            <a:fld id="{47031C28-EDA0-4133-878E-7051BD3DC012}" type="datetime1">
              <a:rPr lang="en-US" noProof="0" smtClean="0"/>
              <a:t>2/24/2025</a:t>
            </a:fld>
            <a:endParaRPr lang="en-US" noProof="0" dirty="0"/>
          </a:p>
        </p:txBody>
      </p:sp>
      <p:sp>
        <p:nvSpPr>
          <p:cNvPr id="6" name="Footer Placeholder 5">
            <a:extLst>
              <a:ext uri="{FF2B5EF4-FFF2-40B4-BE49-F238E27FC236}">
                <a16:creationId xmlns:a16="http://schemas.microsoft.com/office/drawing/2014/main" id="{90C776CB-2819-4488-9012-A6EA22079A47}"/>
              </a:ext>
            </a:extLst>
          </p:cNvPr>
          <p:cNvSpPr>
            <a:spLocks noGrp="1"/>
          </p:cNvSpPr>
          <p:nvPr>
            <p:ph type="ftr" sz="quarter" idx="11"/>
          </p:nvPr>
        </p:nvSpPr>
        <p:spPr/>
        <p:txBody>
          <a:bodyPr/>
          <a:lstStyle/>
          <a:p>
            <a:endParaRPr lang="en-US" noProof="0" dirty="0"/>
          </a:p>
        </p:txBody>
      </p:sp>
      <p:sp>
        <p:nvSpPr>
          <p:cNvPr id="25" name="Content Placeholder 2">
            <a:extLst>
              <a:ext uri="{FF2B5EF4-FFF2-40B4-BE49-F238E27FC236}">
                <a16:creationId xmlns:a16="http://schemas.microsoft.com/office/drawing/2014/main" id="{70506441-775A-4D93-ADE3-695C86D6699F}"/>
              </a:ext>
            </a:extLst>
          </p:cNvPr>
          <p:cNvSpPr>
            <a:spLocks noGrp="1"/>
          </p:cNvSpPr>
          <p:nvPr>
            <p:ph sz="half" idx="16"/>
          </p:nvPr>
        </p:nvSpPr>
        <p:spPr>
          <a:xfrm>
            <a:off x="10876135" y="5645869"/>
            <a:ext cx="4014930" cy="2819576"/>
          </a:xfrm>
        </p:spPr>
        <p:txBody>
          <a:bodyPr>
            <a:noAutofit/>
          </a:bodyPr>
          <a:lstStyle>
            <a:lvl1pPr marL="0" indent="0">
              <a:buNone/>
              <a:defRPr/>
            </a:lvl1pPr>
            <a:lvl2pPr marL="582930" indent="0">
              <a:buNone/>
              <a:defRPr/>
            </a:lvl2pPr>
            <a:lvl3pPr marL="1165860" indent="0">
              <a:buNone/>
              <a:defRPr/>
            </a:lvl3pPr>
            <a:lvl4pPr marL="1748790" indent="0">
              <a:buNone/>
              <a:defRPr/>
            </a:lvl4pPr>
            <a:lvl5pPr marL="2331720" indent="0">
              <a:buNone/>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6" name="Content Placeholder 2">
            <a:extLst>
              <a:ext uri="{FF2B5EF4-FFF2-40B4-BE49-F238E27FC236}">
                <a16:creationId xmlns:a16="http://schemas.microsoft.com/office/drawing/2014/main" id="{FA00A08C-FA2D-44B5-9451-63F193A3E7B3}"/>
              </a:ext>
            </a:extLst>
          </p:cNvPr>
          <p:cNvSpPr>
            <a:spLocks noGrp="1"/>
          </p:cNvSpPr>
          <p:nvPr>
            <p:ph sz="half" idx="17"/>
          </p:nvPr>
        </p:nvSpPr>
        <p:spPr>
          <a:xfrm>
            <a:off x="6233079" y="5645869"/>
            <a:ext cx="4014930" cy="2819576"/>
          </a:xfrm>
        </p:spPr>
        <p:txBody>
          <a:bodyPr>
            <a:noAutofit/>
          </a:bodyPr>
          <a:lstStyle>
            <a:lvl1pPr marL="0" indent="0">
              <a:buNone/>
              <a:defRPr/>
            </a:lvl1pPr>
            <a:lvl2pPr marL="582930" indent="0">
              <a:buNone/>
              <a:defRPr/>
            </a:lvl2pPr>
            <a:lvl3pPr marL="1165860" indent="0">
              <a:buNone/>
              <a:defRPr/>
            </a:lvl3pPr>
            <a:lvl4pPr marL="1748790" indent="0">
              <a:buNone/>
              <a:defRPr/>
            </a:lvl4pPr>
            <a:lvl5pPr marL="2331720" indent="0">
              <a:buNone/>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7" name="Content Placeholder 2">
            <a:extLst>
              <a:ext uri="{FF2B5EF4-FFF2-40B4-BE49-F238E27FC236}">
                <a16:creationId xmlns:a16="http://schemas.microsoft.com/office/drawing/2014/main" id="{6A8F9540-8D26-4ADA-88E6-B9A742232C2D}"/>
              </a:ext>
            </a:extLst>
          </p:cNvPr>
          <p:cNvSpPr>
            <a:spLocks noGrp="1"/>
          </p:cNvSpPr>
          <p:nvPr>
            <p:ph sz="half" idx="18"/>
          </p:nvPr>
        </p:nvSpPr>
        <p:spPr>
          <a:xfrm>
            <a:off x="1704773" y="5645869"/>
            <a:ext cx="4014930" cy="2819576"/>
          </a:xfrm>
        </p:spPr>
        <p:txBody>
          <a:bodyPr>
            <a:noAutofit/>
          </a:bodyPr>
          <a:lstStyle>
            <a:lvl1pPr marL="0" indent="0">
              <a:buNone/>
              <a:defRPr/>
            </a:lvl1pPr>
            <a:lvl2pPr marL="582930" indent="0">
              <a:buNone/>
              <a:defRPr/>
            </a:lvl2pPr>
            <a:lvl3pPr marL="1165860" indent="0">
              <a:buNone/>
              <a:defRPr/>
            </a:lvl3pPr>
            <a:lvl4pPr marL="1748790" indent="0">
              <a:buNone/>
              <a:defRPr/>
            </a:lvl4pPr>
            <a:lvl5pPr marL="2331720" indent="0">
              <a:buNone/>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9" name="Picture Placeholder 28">
            <a:extLst>
              <a:ext uri="{FF2B5EF4-FFF2-40B4-BE49-F238E27FC236}">
                <a16:creationId xmlns:a16="http://schemas.microsoft.com/office/drawing/2014/main" id="{3D7801BA-80A8-4F2C-90C8-155E6210A852}"/>
              </a:ext>
            </a:extLst>
          </p:cNvPr>
          <p:cNvSpPr>
            <a:spLocks noGrp="1"/>
          </p:cNvSpPr>
          <p:nvPr>
            <p:ph type="pic" sz="quarter" idx="19"/>
          </p:nvPr>
        </p:nvSpPr>
        <p:spPr>
          <a:xfrm>
            <a:off x="1208234" y="2463379"/>
            <a:ext cx="479702" cy="551814"/>
          </a:xfrm>
        </p:spPr>
        <p:txBody>
          <a:bodyPr>
            <a:normAutofit/>
          </a:bodyPr>
          <a:lstStyle>
            <a:lvl1pPr marL="0" indent="0" algn="ctr">
              <a:buNone/>
              <a:defRPr sz="510"/>
            </a:lvl1pPr>
          </a:lstStyle>
          <a:p>
            <a:r>
              <a:rPr lang="en-US" noProof="0" dirty="0"/>
              <a:t>Click icon to add picture</a:t>
            </a:r>
          </a:p>
        </p:txBody>
      </p:sp>
      <p:sp>
        <p:nvSpPr>
          <p:cNvPr id="30" name="Picture Placeholder 28">
            <a:extLst>
              <a:ext uri="{FF2B5EF4-FFF2-40B4-BE49-F238E27FC236}">
                <a16:creationId xmlns:a16="http://schemas.microsoft.com/office/drawing/2014/main" id="{99C7ED62-8CE2-417B-9E03-DB47D419110B}"/>
              </a:ext>
            </a:extLst>
          </p:cNvPr>
          <p:cNvSpPr>
            <a:spLocks noGrp="1"/>
          </p:cNvSpPr>
          <p:nvPr>
            <p:ph type="pic" sz="quarter" idx="20"/>
          </p:nvPr>
        </p:nvSpPr>
        <p:spPr>
          <a:xfrm>
            <a:off x="5736539" y="2463379"/>
            <a:ext cx="479702" cy="551814"/>
          </a:xfrm>
        </p:spPr>
        <p:txBody>
          <a:bodyPr>
            <a:normAutofit/>
          </a:bodyPr>
          <a:lstStyle>
            <a:lvl1pPr marL="0" indent="0" algn="ctr">
              <a:buNone/>
              <a:defRPr sz="510"/>
            </a:lvl1pPr>
          </a:lstStyle>
          <a:p>
            <a:r>
              <a:rPr lang="en-US" noProof="0" dirty="0"/>
              <a:t>Click icon to add picture</a:t>
            </a:r>
          </a:p>
        </p:txBody>
      </p:sp>
      <p:sp>
        <p:nvSpPr>
          <p:cNvPr id="31" name="Picture Placeholder 28">
            <a:extLst>
              <a:ext uri="{FF2B5EF4-FFF2-40B4-BE49-F238E27FC236}">
                <a16:creationId xmlns:a16="http://schemas.microsoft.com/office/drawing/2014/main" id="{96383197-4013-4D5E-BF47-64BD2386A4D6}"/>
              </a:ext>
            </a:extLst>
          </p:cNvPr>
          <p:cNvSpPr>
            <a:spLocks noGrp="1"/>
          </p:cNvSpPr>
          <p:nvPr>
            <p:ph type="pic" sz="quarter" idx="21"/>
          </p:nvPr>
        </p:nvSpPr>
        <p:spPr>
          <a:xfrm>
            <a:off x="10361010" y="2463379"/>
            <a:ext cx="479702" cy="551814"/>
          </a:xfrm>
        </p:spPr>
        <p:txBody>
          <a:bodyPr>
            <a:normAutofit/>
          </a:bodyPr>
          <a:lstStyle>
            <a:lvl1pPr marL="0" indent="0" algn="ctr">
              <a:buNone/>
              <a:defRPr sz="510"/>
            </a:lvl1pPr>
          </a:lstStyle>
          <a:p>
            <a:r>
              <a:rPr lang="en-US" noProof="0" dirty="0"/>
              <a:t>Click icon to add picture</a:t>
            </a:r>
          </a:p>
        </p:txBody>
      </p:sp>
      <p:sp>
        <p:nvSpPr>
          <p:cNvPr id="32" name="Picture Placeholder 28">
            <a:extLst>
              <a:ext uri="{FF2B5EF4-FFF2-40B4-BE49-F238E27FC236}">
                <a16:creationId xmlns:a16="http://schemas.microsoft.com/office/drawing/2014/main" id="{B2568099-B430-4F70-A248-1840860FFEED}"/>
              </a:ext>
            </a:extLst>
          </p:cNvPr>
          <p:cNvSpPr>
            <a:spLocks noGrp="1"/>
          </p:cNvSpPr>
          <p:nvPr>
            <p:ph type="pic" sz="quarter" idx="22"/>
          </p:nvPr>
        </p:nvSpPr>
        <p:spPr>
          <a:xfrm>
            <a:off x="1208234" y="5561717"/>
            <a:ext cx="479702" cy="551814"/>
          </a:xfrm>
        </p:spPr>
        <p:txBody>
          <a:bodyPr>
            <a:normAutofit/>
          </a:bodyPr>
          <a:lstStyle>
            <a:lvl1pPr marL="0" indent="0" algn="ctr">
              <a:buNone/>
              <a:defRPr sz="510"/>
            </a:lvl1pPr>
          </a:lstStyle>
          <a:p>
            <a:r>
              <a:rPr lang="en-US" noProof="0" dirty="0"/>
              <a:t>Click icon to add picture</a:t>
            </a:r>
          </a:p>
        </p:txBody>
      </p:sp>
      <p:sp>
        <p:nvSpPr>
          <p:cNvPr id="33" name="Picture Placeholder 28">
            <a:extLst>
              <a:ext uri="{FF2B5EF4-FFF2-40B4-BE49-F238E27FC236}">
                <a16:creationId xmlns:a16="http://schemas.microsoft.com/office/drawing/2014/main" id="{82A0F640-3653-4074-BEAA-B09FF6E0B391}"/>
              </a:ext>
            </a:extLst>
          </p:cNvPr>
          <p:cNvSpPr>
            <a:spLocks noGrp="1"/>
          </p:cNvSpPr>
          <p:nvPr>
            <p:ph type="pic" sz="quarter" idx="23"/>
          </p:nvPr>
        </p:nvSpPr>
        <p:spPr>
          <a:xfrm>
            <a:off x="5736539" y="5561717"/>
            <a:ext cx="479702" cy="551814"/>
          </a:xfrm>
        </p:spPr>
        <p:txBody>
          <a:bodyPr>
            <a:normAutofit/>
          </a:bodyPr>
          <a:lstStyle>
            <a:lvl1pPr marL="0" indent="0" algn="ctr">
              <a:buNone/>
              <a:defRPr sz="510"/>
            </a:lvl1pPr>
          </a:lstStyle>
          <a:p>
            <a:r>
              <a:rPr lang="en-US" noProof="0" dirty="0"/>
              <a:t>Click icon to add picture</a:t>
            </a:r>
          </a:p>
        </p:txBody>
      </p:sp>
      <p:sp>
        <p:nvSpPr>
          <p:cNvPr id="34" name="Picture Placeholder 28">
            <a:extLst>
              <a:ext uri="{FF2B5EF4-FFF2-40B4-BE49-F238E27FC236}">
                <a16:creationId xmlns:a16="http://schemas.microsoft.com/office/drawing/2014/main" id="{1723BD4F-261F-418F-B763-09039D2CA7B6}"/>
              </a:ext>
            </a:extLst>
          </p:cNvPr>
          <p:cNvSpPr>
            <a:spLocks noGrp="1"/>
          </p:cNvSpPr>
          <p:nvPr>
            <p:ph type="pic" sz="quarter" idx="24"/>
          </p:nvPr>
        </p:nvSpPr>
        <p:spPr>
          <a:xfrm>
            <a:off x="10361010" y="5561717"/>
            <a:ext cx="479702" cy="551814"/>
          </a:xfrm>
        </p:spPr>
        <p:txBody>
          <a:bodyPr>
            <a:normAutofit/>
          </a:bodyPr>
          <a:lstStyle>
            <a:lvl1pPr marL="0" indent="0" algn="ctr">
              <a:buNone/>
              <a:defRPr sz="510"/>
            </a:lvl1pPr>
          </a:lstStyle>
          <a:p>
            <a:r>
              <a:rPr lang="en-US" noProof="0" dirty="0"/>
              <a:t>Click icon to add picture</a:t>
            </a:r>
          </a:p>
        </p:txBody>
      </p:sp>
    </p:spTree>
    <p:extLst>
      <p:ext uri="{BB962C8B-B14F-4D97-AF65-F5344CB8AC3E}">
        <p14:creationId xmlns:p14="http://schemas.microsoft.com/office/powerpoint/2010/main" val="10305539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00EE1104-237A-BF43-A4B2-12D92FA5B9FD}"/>
              </a:ext>
            </a:extLst>
          </p:cNvPr>
          <p:cNvSpPr>
            <a:spLocks noGrp="1"/>
          </p:cNvSpPr>
          <p:nvPr>
            <p:ph type="pic" sz="quarter" idx="10" hasCustomPrompt="1"/>
          </p:nvPr>
        </p:nvSpPr>
        <p:spPr>
          <a:xfrm>
            <a:off x="1" y="0"/>
            <a:ext cx="15544800" cy="5029200"/>
          </a:xfrm>
          <a:solidFill>
            <a:schemeClr val="bg2"/>
          </a:solidFill>
          <a:ln>
            <a:noFill/>
          </a:ln>
        </p:spPr>
        <p:txBody>
          <a:bodyPr anchor="ctr">
            <a:normAutofit/>
          </a:bodyPr>
          <a:lstStyle>
            <a:lvl1pPr marL="0" indent="0" algn="ctr">
              <a:buNone/>
              <a:defRPr sz="3200">
                <a:solidFill>
                  <a:schemeClr val="tx2"/>
                </a:solidFill>
              </a:defRPr>
            </a:lvl1pPr>
          </a:lstStyle>
          <a:p>
            <a:r>
              <a:rPr lang="en-US" dirty="0"/>
              <a:t>Click add picture</a:t>
            </a:r>
          </a:p>
        </p:txBody>
      </p:sp>
      <p:sp>
        <p:nvSpPr>
          <p:cNvPr id="2" name="Title 1">
            <a:extLst>
              <a:ext uri="{FF2B5EF4-FFF2-40B4-BE49-F238E27FC236}">
                <a16:creationId xmlns:a16="http://schemas.microsoft.com/office/drawing/2014/main" id="{E09C0B1F-AE2D-4325-9752-F760474C2215}"/>
              </a:ext>
            </a:extLst>
          </p:cNvPr>
          <p:cNvSpPr>
            <a:spLocks noGrp="1"/>
          </p:cNvSpPr>
          <p:nvPr>
            <p:ph type="title" hasCustomPrompt="1"/>
          </p:nvPr>
        </p:nvSpPr>
        <p:spPr>
          <a:xfrm>
            <a:off x="8499224" y="3022713"/>
            <a:ext cx="6403249" cy="1226557"/>
          </a:xfrm>
        </p:spPr>
        <p:txBody>
          <a:bodyPr rIns="0" anchor="b">
            <a:noAutofit/>
          </a:bodyPr>
          <a:lstStyle>
            <a:lvl1pPr algn="r">
              <a:defRPr sz="8800" cap="all" baseline="0">
                <a:solidFill>
                  <a:schemeClr val="accent6"/>
                </a:solidFill>
              </a:defRPr>
            </a:lvl1pPr>
          </a:lstStyle>
          <a:p>
            <a:r>
              <a:rPr lang="en-US" dirty="0"/>
              <a:t>title</a:t>
            </a:r>
          </a:p>
        </p:txBody>
      </p:sp>
      <p:sp>
        <p:nvSpPr>
          <p:cNvPr id="12" name="Text Placeholder 8">
            <a:extLst>
              <a:ext uri="{FF2B5EF4-FFF2-40B4-BE49-F238E27FC236}">
                <a16:creationId xmlns:a16="http://schemas.microsoft.com/office/drawing/2014/main" id="{4D8644C6-A12B-E3DE-34D3-E42ABAA3455D}"/>
              </a:ext>
            </a:extLst>
          </p:cNvPr>
          <p:cNvSpPr>
            <a:spLocks noGrp="1"/>
          </p:cNvSpPr>
          <p:nvPr>
            <p:ph type="body" sz="quarter" idx="16"/>
          </p:nvPr>
        </p:nvSpPr>
        <p:spPr>
          <a:xfrm>
            <a:off x="535641" y="5602040"/>
            <a:ext cx="5072679" cy="676839"/>
          </a:xfrm>
        </p:spPr>
        <p:txBody>
          <a:bodyPr>
            <a:noAutofit/>
          </a:bodyPr>
          <a:lstStyle>
            <a:lvl1pPr marL="0" indent="0" algn="l">
              <a:buNone/>
              <a:defRPr sz="3200" b="0">
                <a:solidFill>
                  <a:schemeClr val="tx1">
                    <a:lumMod val="75000"/>
                    <a:lumOff val="25000"/>
                  </a:schemeClr>
                </a:solidFill>
                <a:latin typeface="+mj-lt"/>
              </a:defRPr>
            </a:lvl1pPr>
            <a:lvl2pPr>
              <a:defRPr sz="800"/>
            </a:lvl2pPr>
            <a:lvl3pPr>
              <a:defRPr sz="800"/>
            </a:lvl3pPr>
            <a:lvl4pPr>
              <a:defRPr sz="800"/>
            </a:lvl4pPr>
            <a:lvl5pPr>
              <a:defRPr sz="800"/>
            </a:lvl5pPr>
          </a:lstStyle>
          <a:p>
            <a:pPr lvl="0"/>
            <a:r>
              <a:rPr lang="en-US"/>
              <a:t>Click to edit Master text styles</a:t>
            </a:r>
          </a:p>
        </p:txBody>
      </p:sp>
      <p:sp>
        <p:nvSpPr>
          <p:cNvPr id="16" name="Text Placeholder 15">
            <a:extLst>
              <a:ext uri="{FF2B5EF4-FFF2-40B4-BE49-F238E27FC236}">
                <a16:creationId xmlns:a16="http://schemas.microsoft.com/office/drawing/2014/main" id="{A34B7030-1355-6084-1BAF-2033DF4DCB9D}"/>
              </a:ext>
            </a:extLst>
          </p:cNvPr>
          <p:cNvSpPr>
            <a:spLocks noGrp="1"/>
          </p:cNvSpPr>
          <p:nvPr>
            <p:ph type="body" sz="quarter" idx="30"/>
          </p:nvPr>
        </p:nvSpPr>
        <p:spPr>
          <a:xfrm>
            <a:off x="535641" y="6527801"/>
            <a:ext cx="2363134" cy="3058160"/>
          </a:xfrm>
        </p:spPr>
        <p:txBody>
          <a:bodyPr>
            <a:noAutofit/>
          </a:bodyPr>
          <a:lstStyle>
            <a:lvl1pPr marL="0" indent="0">
              <a:buNone/>
              <a:defRPr sz="1600" b="1"/>
            </a:lvl1pPr>
            <a:lvl2pPr marL="0" indent="0">
              <a:buNone/>
              <a:defRPr sz="1400"/>
            </a:lvl2pPr>
          </a:lstStyle>
          <a:p>
            <a:pPr lvl="0"/>
            <a:r>
              <a:rPr lang="en-US"/>
              <a:t>Click to edit Master text styles</a:t>
            </a:r>
          </a:p>
          <a:p>
            <a:pPr lvl="1"/>
            <a:r>
              <a:rPr lang="en-US"/>
              <a:t>Second level</a:t>
            </a:r>
          </a:p>
        </p:txBody>
      </p:sp>
      <p:sp>
        <p:nvSpPr>
          <p:cNvPr id="19" name="Text Placeholder 15">
            <a:extLst>
              <a:ext uri="{FF2B5EF4-FFF2-40B4-BE49-F238E27FC236}">
                <a16:creationId xmlns:a16="http://schemas.microsoft.com/office/drawing/2014/main" id="{48EE813C-55D4-35DB-2360-A8DE760AC46D}"/>
              </a:ext>
            </a:extLst>
          </p:cNvPr>
          <p:cNvSpPr>
            <a:spLocks noGrp="1"/>
          </p:cNvSpPr>
          <p:nvPr>
            <p:ph type="body" sz="quarter" idx="31"/>
          </p:nvPr>
        </p:nvSpPr>
        <p:spPr>
          <a:xfrm>
            <a:off x="3245186" y="6527801"/>
            <a:ext cx="2363134" cy="3058160"/>
          </a:xfrm>
        </p:spPr>
        <p:txBody>
          <a:bodyPr>
            <a:noAutofit/>
          </a:bodyPr>
          <a:lstStyle>
            <a:lvl1pPr marL="0" indent="0">
              <a:buNone/>
              <a:defRPr sz="1600" b="1"/>
            </a:lvl1pPr>
            <a:lvl2pPr marL="0" indent="0">
              <a:buNone/>
              <a:defRPr sz="1400"/>
            </a:lvl2pPr>
          </a:lstStyle>
          <a:p>
            <a:pPr lvl="0"/>
            <a:r>
              <a:rPr lang="en-US"/>
              <a:t>Click to edit Master text styles</a:t>
            </a:r>
          </a:p>
          <a:p>
            <a:pPr lvl="1"/>
            <a:r>
              <a:rPr lang="en-US"/>
              <a:t>Second level</a:t>
            </a:r>
          </a:p>
        </p:txBody>
      </p:sp>
      <p:sp>
        <p:nvSpPr>
          <p:cNvPr id="9" name="Text Placeholder 8">
            <a:extLst>
              <a:ext uri="{FF2B5EF4-FFF2-40B4-BE49-F238E27FC236}">
                <a16:creationId xmlns:a16="http://schemas.microsoft.com/office/drawing/2014/main" id="{60ADFAF4-97E6-C8FA-FAA9-151881208A5A}"/>
              </a:ext>
            </a:extLst>
          </p:cNvPr>
          <p:cNvSpPr>
            <a:spLocks noGrp="1"/>
          </p:cNvSpPr>
          <p:nvPr>
            <p:ph type="body" sz="quarter" idx="14" hasCustomPrompt="1"/>
          </p:nvPr>
        </p:nvSpPr>
        <p:spPr>
          <a:xfrm>
            <a:off x="8499224" y="4244552"/>
            <a:ext cx="6403249" cy="404908"/>
          </a:xfrm>
        </p:spPr>
        <p:txBody>
          <a:bodyPr>
            <a:noAutofit/>
          </a:bodyPr>
          <a:lstStyle>
            <a:lvl1pPr marL="0" indent="0" algn="r">
              <a:buNone/>
              <a:defRPr sz="1800" b="1" cap="all" spc="50" baseline="0">
                <a:solidFill>
                  <a:schemeClr val="bg1"/>
                </a:solidFill>
                <a:latin typeface="+mn-lt"/>
              </a:defRPr>
            </a:lvl1pPr>
            <a:lvl2pPr>
              <a:defRPr sz="800"/>
            </a:lvl2pPr>
            <a:lvl3pPr>
              <a:defRPr sz="800"/>
            </a:lvl3pPr>
            <a:lvl4pPr>
              <a:defRPr sz="800"/>
            </a:lvl4pPr>
            <a:lvl5pPr>
              <a:defRPr sz="800"/>
            </a:lvl5pPr>
          </a:lstStyle>
          <a:p>
            <a:pPr lvl="0"/>
            <a:r>
              <a:rPr lang="en-US" dirty="0"/>
              <a:t>Add text here</a:t>
            </a:r>
          </a:p>
        </p:txBody>
      </p:sp>
      <p:sp>
        <p:nvSpPr>
          <p:cNvPr id="15" name="Text Placeholder 8">
            <a:extLst>
              <a:ext uri="{FF2B5EF4-FFF2-40B4-BE49-F238E27FC236}">
                <a16:creationId xmlns:a16="http://schemas.microsoft.com/office/drawing/2014/main" id="{EA9179BD-E4EF-A551-D08C-FDC1D1878FB5}"/>
              </a:ext>
            </a:extLst>
          </p:cNvPr>
          <p:cNvSpPr>
            <a:spLocks noGrp="1"/>
          </p:cNvSpPr>
          <p:nvPr>
            <p:ph type="body" sz="quarter" idx="18"/>
          </p:nvPr>
        </p:nvSpPr>
        <p:spPr>
          <a:xfrm>
            <a:off x="8165167" y="5648755"/>
            <a:ext cx="3291728" cy="353762"/>
          </a:xfrm>
        </p:spPr>
        <p:txBody>
          <a:bodyPr tIns="0">
            <a:noAutofit/>
          </a:bodyPr>
          <a:lstStyle>
            <a:lvl1pPr marL="0" indent="0" algn="l">
              <a:lnSpc>
                <a:spcPct val="100000"/>
              </a:lnSpc>
              <a:spcBef>
                <a:spcPts val="1467"/>
              </a:spcBef>
              <a:buNone/>
              <a:defRPr sz="1600" b="1">
                <a:latin typeface="+mn-lt"/>
              </a:defRPr>
            </a:lvl1pPr>
            <a:lvl2pPr>
              <a:defRPr sz="800"/>
            </a:lvl2pPr>
            <a:lvl3pPr>
              <a:defRPr sz="800"/>
            </a:lvl3pPr>
            <a:lvl4pPr>
              <a:defRPr sz="800"/>
            </a:lvl4pPr>
            <a:lvl5pPr>
              <a:defRPr sz="800"/>
            </a:lvl5pPr>
          </a:lstStyle>
          <a:p>
            <a:pPr lvl="0"/>
            <a:r>
              <a:rPr lang="en-US"/>
              <a:t>Click to edit Master text styles</a:t>
            </a:r>
          </a:p>
        </p:txBody>
      </p:sp>
      <p:sp>
        <p:nvSpPr>
          <p:cNvPr id="3" name="Text Placeholder 8">
            <a:extLst>
              <a:ext uri="{FF2B5EF4-FFF2-40B4-BE49-F238E27FC236}">
                <a16:creationId xmlns:a16="http://schemas.microsoft.com/office/drawing/2014/main" id="{A8E20A75-83F7-0969-B165-A5DAEA5D3E75}"/>
              </a:ext>
            </a:extLst>
          </p:cNvPr>
          <p:cNvSpPr>
            <a:spLocks noGrp="1"/>
          </p:cNvSpPr>
          <p:nvPr>
            <p:ph type="body" sz="quarter" idx="24"/>
          </p:nvPr>
        </p:nvSpPr>
        <p:spPr>
          <a:xfrm>
            <a:off x="8165167" y="6049348"/>
            <a:ext cx="3291728" cy="1439888"/>
          </a:xfrm>
        </p:spPr>
        <p:txBody>
          <a:bodyPr tIns="0">
            <a:noAutofit/>
          </a:bodyPr>
          <a:lstStyle>
            <a:lvl1pPr marL="0" indent="0" algn="l">
              <a:lnSpc>
                <a:spcPct val="100000"/>
              </a:lnSpc>
              <a:spcBef>
                <a:spcPts val="1467"/>
              </a:spcBef>
              <a:buNone/>
              <a:defRPr sz="1600" b="0">
                <a:latin typeface="+mn-lt"/>
              </a:defRPr>
            </a:lvl1pPr>
            <a:lvl2pPr>
              <a:defRPr sz="800"/>
            </a:lvl2pPr>
            <a:lvl3pPr>
              <a:defRPr sz="800"/>
            </a:lvl3pPr>
            <a:lvl4pPr>
              <a:defRPr sz="800"/>
            </a:lvl4pPr>
            <a:lvl5pPr>
              <a:defRPr sz="800"/>
            </a:lvl5pPr>
          </a:lstStyle>
          <a:p>
            <a:pPr lvl="0"/>
            <a:r>
              <a:rPr lang="en-US"/>
              <a:t>Click to edit Master text styles</a:t>
            </a:r>
          </a:p>
        </p:txBody>
      </p:sp>
      <p:sp>
        <p:nvSpPr>
          <p:cNvPr id="6" name="Text Placeholder 8">
            <a:extLst>
              <a:ext uri="{FF2B5EF4-FFF2-40B4-BE49-F238E27FC236}">
                <a16:creationId xmlns:a16="http://schemas.microsoft.com/office/drawing/2014/main" id="{053B6B22-F226-E621-D9B5-982EFD16EF87}"/>
              </a:ext>
            </a:extLst>
          </p:cNvPr>
          <p:cNvSpPr>
            <a:spLocks noGrp="1"/>
          </p:cNvSpPr>
          <p:nvPr>
            <p:ph type="body" sz="quarter" idx="26"/>
          </p:nvPr>
        </p:nvSpPr>
        <p:spPr>
          <a:xfrm>
            <a:off x="8165167" y="7745479"/>
            <a:ext cx="3291728" cy="353762"/>
          </a:xfrm>
        </p:spPr>
        <p:txBody>
          <a:bodyPr tIns="0">
            <a:noAutofit/>
          </a:bodyPr>
          <a:lstStyle>
            <a:lvl1pPr marL="0" indent="0" algn="l">
              <a:lnSpc>
                <a:spcPct val="100000"/>
              </a:lnSpc>
              <a:spcBef>
                <a:spcPts val="1467"/>
              </a:spcBef>
              <a:buNone/>
              <a:defRPr sz="1600" b="1">
                <a:latin typeface="+mn-lt"/>
              </a:defRPr>
            </a:lvl1pPr>
            <a:lvl2pPr>
              <a:defRPr sz="800"/>
            </a:lvl2pPr>
            <a:lvl3pPr>
              <a:defRPr sz="800"/>
            </a:lvl3pPr>
            <a:lvl4pPr>
              <a:defRPr sz="800"/>
            </a:lvl4pPr>
            <a:lvl5pPr>
              <a:defRPr sz="800"/>
            </a:lvl5pPr>
          </a:lstStyle>
          <a:p>
            <a:pPr lvl="0"/>
            <a:r>
              <a:rPr lang="en-US"/>
              <a:t>Click to edit Master text styles</a:t>
            </a:r>
          </a:p>
        </p:txBody>
      </p:sp>
      <p:sp>
        <p:nvSpPr>
          <p:cNvPr id="11" name="Text Placeholder 8">
            <a:extLst>
              <a:ext uri="{FF2B5EF4-FFF2-40B4-BE49-F238E27FC236}">
                <a16:creationId xmlns:a16="http://schemas.microsoft.com/office/drawing/2014/main" id="{DD57744C-08F8-6D86-4319-1337055FFB02}"/>
              </a:ext>
            </a:extLst>
          </p:cNvPr>
          <p:cNvSpPr>
            <a:spLocks noGrp="1"/>
          </p:cNvSpPr>
          <p:nvPr>
            <p:ph type="body" sz="quarter" idx="28"/>
          </p:nvPr>
        </p:nvSpPr>
        <p:spPr>
          <a:xfrm>
            <a:off x="8165167" y="8146072"/>
            <a:ext cx="3291728" cy="1439888"/>
          </a:xfrm>
        </p:spPr>
        <p:txBody>
          <a:bodyPr tIns="0">
            <a:noAutofit/>
          </a:bodyPr>
          <a:lstStyle>
            <a:lvl1pPr marL="0" indent="0" algn="l">
              <a:lnSpc>
                <a:spcPct val="100000"/>
              </a:lnSpc>
              <a:spcBef>
                <a:spcPts val="1467"/>
              </a:spcBef>
              <a:buNone/>
              <a:defRPr sz="1600" b="0">
                <a:latin typeface="+mn-lt"/>
              </a:defRPr>
            </a:lvl1pPr>
            <a:lvl2pPr>
              <a:defRPr sz="800"/>
            </a:lvl2pPr>
            <a:lvl3pPr>
              <a:defRPr sz="800"/>
            </a:lvl3pPr>
            <a:lvl4pPr>
              <a:defRPr sz="800"/>
            </a:lvl4pPr>
            <a:lvl5pPr>
              <a:defRPr sz="800"/>
            </a:lvl5pPr>
          </a:lstStyle>
          <a:p>
            <a:pPr lvl="0"/>
            <a:r>
              <a:rPr lang="en-US"/>
              <a:t>Click to edit Master text styles</a:t>
            </a:r>
          </a:p>
        </p:txBody>
      </p:sp>
      <p:sp>
        <p:nvSpPr>
          <p:cNvPr id="13" name="Text Placeholder 8">
            <a:extLst>
              <a:ext uri="{FF2B5EF4-FFF2-40B4-BE49-F238E27FC236}">
                <a16:creationId xmlns:a16="http://schemas.microsoft.com/office/drawing/2014/main" id="{CCD8E470-03CD-13FF-2758-B16BB747E940}"/>
              </a:ext>
            </a:extLst>
          </p:cNvPr>
          <p:cNvSpPr>
            <a:spLocks noGrp="1"/>
          </p:cNvSpPr>
          <p:nvPr>
            <p:ph type="body" sz="quarter" idx="22"/>
          </p:nvPr>
        </p:nvSpPr>
        <p:spPr>
          <a:xfrm>
            <a:off x="11814812" y="5648755"/>
            <a:ext cx="3291728" cy="353762"/>
          </a:xfrm>
        </p:spPr>
        <p:txBody>
          <a:bodyPr tIns="0">
            <a:noAutofit/>
          </a:bodyPr>
          <a:lstStyle>
            <a:lvl1pPr marL="0" indent="0" algn="l">
              <a:lnSpc>
                <a:spcPct val="100000"/>
              </a:lnSpc>
              <a:spcBef>
                <a:spcPts val="1467"/>
              </a:spcBef>
              <a:buNone/>
              <a:defRPr sz="1600" b="1">
                <a:latin typeface="+mn-lt"/>
              </a:defRPr>
            </a:lvl1pPr>
            <a:lvl2pPr>
              <a:defRPr sz="800"/>
            </a:lvl2pPr>
            <a:lvl3pPr>
              <a:defRPr sz="800"/>
            </a:lvl3pPr>
            <a:lvl4pPr>
              <a:defRPr sz="800"/>
            </a:lvl4pPr>
            <a:lvl5pPr>
              <a:defRPr sz="800"/>
            </a:lvl5pPr>
          </a:lstStyle>
          <a:p>
            <a:pPr lvl="0"/>
            <a:r>
              <a:rPr lang="en-US"/>
              <a:t>Click to edit Master text styles</a:t>
            </a:r>
          </a:p>
        </p:txBody>
      </p:sp>
      <p:sp>
        <p:nvSpPr>
          <p:cNvPr id="4" name="Text Placeholder 8">
            <a:extLst>
              <a:ext uri="{FF2B5EF4-FFF2-40B4-BE49-F238E27FC236}">
                <a16:creationId xmlns:a16="http://schemas.microsoft.com/office/drawing/2014/main" id="{6FEEAD3B-60A3-F114-2A49-EA9329E38E07}"/>
              </a:ext>
            </a:extLst>
          </p:cNvPr>
          <p:cNvSpPr>
            <a:spLocks noGrp="1"/>
          </p:cNvSpPr>
          <p:nvPr>
            <p:ph type="body" sz="quarter" idx="25"/>
          </p:nvPr>
        </p:nvSpPr>
        <p:spPr>
          <a:xfrm>
            <a:off x="11814812" y="6049348"/>
            <a:ext cx="3291728" cy="1439888"/>
          </a:xfrm>
        </p:spPr>
        <p:txBody>
          <a:bodyPr tIns="0">
            <a:noAutofit/>
          </a:bodyPr>
          <a:lstStyle>
            <a:lvl1pPr marL="0" indent="0" algn="l">
              <a:lnSpc>
                <a:spcPct val="100000"/>
              </a:lnSpc>
              <a:spcBef>
                <a:spcPts val="1467"/>
              </a:spcBef>
              <a:buNone/>
              <a:defRPr sz="1600" b="0">
                <a:latin typeface="+mn-lt"/>
              </a:defRPr>
            </a:lvl1pPr>
            <a:lvl2pPr>
              <a:defRPr sz="800"/>
            </a:lvl2pPr>
            <a:lvl3pPr>
              <a:defRPr sz="800"/>
            </a:lvl3pPr>
            <a:lvl4pPr>
              <a:defRPr sz="800"/>
            </a:lvl4pPr>
            <a:lvl5pPr>
              <a:defRPr sz="800"/>
            </a:lvl5pPr>
          </a:lstStyle>
          <a:p>
            <a:pPr lvl="0"/>
            <a:r>
              <a:rPr lang="en-US"/>
              <a:t>Click to edit Master text styles</a:t>
            </a:r>
          </a:p>
        </p:txBody>
      </p:sp>
      <p:sp>
        <p:nvSpPr>
          <p:cNvPr id="7" name="Text Placeholder 8">
            <a:extLst>
              <a:ext uri="{FF2B5EF4-FFF2-40B4-BE49-F238E27FC236}">
                <a16:creationId xmlns:a16="http://schemas.microsoft.com/office/drawing/2014/main" id="{BBE30A86-EF2B-96D6-B454-A0BFDB38352A}"/>
              </a:ext>
            </a:extLst>
          </p:cNvPr>
          <p:cNvSpPr>
            <a:spLocks noGrp="1"/>
          </p:cNvSpPr>
          <p:nvPr>
            <p:ph type="body" sz="quarter" idx="27"/>
          </p:nvPr>
        </p:nvSpPr>
        <p:spPr>
          <a:xfrm>
            <a:off x="11814812" y="7745479"/>
            <a:ext cx="3291728" cy="353762"/>
          </a:xfrm>
        </p:spPr>
        <p:txBody>
          <a:bodyPr tIns="0">
            <a:noAutofit/>
          </a:bodyPr>
          <a:lstStyle>
            <a:lvl1pPr marL="0" indent="0" algn="l">
              <a:lnSpc>
                <a:spcPct val="100000"/>
              </a:lnSpc>
              <a:spcBef>
                <a:spcPts val="1467"/>
              </a:spcBef>
              <a:buNone/>
              <a:defRPr sz="1600" b="1">
                <a:latin typeface="+mn-lt"/>
              </a:defRPr>
            </a:lvl1pPr>
            <a:lvl2pPr>
              <a:defRPr sz="800"/>
            </a:lvl2pPr>
            <a:lvl3pPr>
              <a:defRPr sz="800"/>
            </a:lvl3pPr>
            <a:lvl4pPr>
              <a:defRPr sz="800"/>
            </a:lvl4pPr>
            <a:lvl5pPr>
              <a:defRPr sz="800"/>
            </a:lvl5pPr>
          </a:lstStyle>
          <a:p>
            <a:pPr lvl="0"/>
            <a:r>
              <a:rPr lang="en-US"/>
              <a:t>Click to edit Master text styles</a:t>
            </a:r>
          </a:p>
        </p:txBody>
      </p:sp>
      <p:sp>
        <p:nvSpPr>
          <p:cNvPr id="14" name="Text Placeholder 8">
            <a:extLst>
              <a:ext uri="{FF2B5EF4-FFF2-40B4-BE49-F238E27FC236}">
                <a16:creationId xmlns:a16="http://schemas.microsoft.com/office/drawing/2014/main" id="{38B49DB9-8A87-8178-26B4-0CA7A44AF3E3}"/>
              </a:ext>
            </a:extLst>
          </p:cNvPr>
          <p:cNvSpPr>
            <a:spLocks noGrp="1"/>
          </p:cNvSpPr>
          <p:nvPr>
            <p:ph type="body" sz="quarter" idx="29"/>
          </p:nvPr>
        </p:nvSpPr>
        <p:spPr>
          <a:xfrm>
            <a:off x="11814812" y="8146072"/>
            <a:ext cx="3291728" cy="1439888"/>
          </a:xfrm>
        </p:spPr>
        <p:txBody>
          <a:bodyPr tIns="0">
            <a:noAutofit/>
          </a:bodyPr>
          <a:lstStyle>
            <a:lvl1pPr marL="0" indent="0" algn="l">
              <a:lnSpc>
                <a:spcPct val="100000"/>
              </a:lnSpc>
              <a:spcBef>
                <a:spcPts val="1467"/>
              </a:spcBef>
              <a:buNone/>
              <a:defRPr sz="1600" b="0">
                <a:latin typeface="+mn-lt"/>
              </a:defRPr>
            </a:lvl1pPr>
            <a:lvl2pPr>
              <a:defRPr sz="800"/>
            </a:lvl2pPr>
            <a:lvl3pPr>
              <a:defRPr sz="800"/>
            </a:lvl3pPr>
            <a:lvl4pPr>
              <a:defRPr sz="800"/>
            </a:lvl4pPr>
            <a:lvl5pPr>
              <a:defRPr sz="800"/>
            </a:lvl5pPr>
          </a:lstStyle>
          <a:p>
            <a:pPr lvl="0"/>
            <a:r>
              <a:rPr lang="en-US"/>
              <a:t>Click to edit Master text styles</a:t>
            </a:r>
          </a:p>
        </p:txBody>
      </p:sp>
      <p:sp>
        <p:nvSpPr>
          <p:cNvPr id="18" name="Slide Number Placeholder 3">
            <a:extLst>
              <a:ext uri="{FF2B5EF4-FFF2-40B4-BE49-F238E27FC236}">
                <a16:creationId xmlns:a16="http://schemas.microsoft.com/office/drawing/2014/main" id="{0817E17B-B733-D4DB-5853-06805F33B7A6}"/>
              </a:ext>
            </a:extLst>
          </p:cNvPr>
          <p:cNvSpPr>
            <a:spLocks noGrp="1"/>
          </p:cNvSpPr>
          <p:nvPr>
            <p:ph type="sldNum" sz="quarter" idx="4"/>
          </p:nvPr>
        </p:nvSpPr>
        <p:spPr>
          <a:xfrm>
            <a:off x="14837015" y="9523584"/>
            <a:ext cx="426592" cy="275808"/>
          </a:xfrm>
          <a:prstGeom prst="rect">
            <a:avLst/>
          </a:prstGeom>
        </p:spPr>
        <p:txBody>
          <a:bodyPr>
            <a:noAutofit/>
          </a:bodyPr>
          <a:lstStyle>
            <a:lvl1pPr algn="r">
              <a:defRPr sz="1200" b="0" i="0">
                <a:latin typeface="Posterama" panose="020B0504020200020000" pitchFamily="34" charset="0"/>
                <a:cs typeface="Posterama" panose="020B0504020200020000"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3658813646"/>
      </p:ext>
    </p:extLst>
  </p:cSld>
  <p:clrMapOvr>
    <a:masterClrMapping/>
  </p:clrMapOvr>
  <p:extLst>
    <p:ext uri="{DCECCB84-F9BA-43D5-87BE-67443E8EF086}">
      <p15:sldGuideLst xmlns:p15="http://schemas.microsoft.com/office/powerpoint/2012/main">
        <p15:guide id="1" orient="horz" pos="3168" userDrawn="1">
          <p15:clr>
            <a:srgbClr val="FBAE40"/>
          </p15:clr>
        </p15:guide>
        <p15:guide id="2" pos="4896"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_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C0B1F-AE2D-4325-9752-F760474C2215}"/>
              </a:ext>
            </a:extLst>
          </p:cNvPr>
          <p:cNvSpPr>
            <a:spLocks noGrp="1"/>
          </p:cNvSpPr>
          <p:nvPr>
            <p:ph type="title" hasCustomPrompt="1"/>
          </p:nvPr>
        </p:nvSpPr>
        <p:spPr>
          <a:xfrm>
            <a:off x="1212027" y="740703"/>
            <a:ext cx="4909185" cy="2155566"/>
          </a:xfrm>
        </p:spPr>
        <p:txBody>
          <a:bodyPr rIns="0" anchor="b">
            <a:noAutofit/>
          </a:bodyPr>
          <a:lstStyle>
            <a:lvl1pPr algn="l">
              <a:defRPr sz="6000" cap="none" baseline="0">
                <a:solidFill>
                  <a:schemeClr val="accent6"/>
                </a:solidFill>
              </a:defRPr>
            </a:lvl1pPr>
          </a:lstStyle>
          <a:p>
            <a:r>
              <a:rPr lang="en-US" dirty="0"/>
              <a:t>Add title here</a:t>
            </a:r>
          </a:p>
        </p:txBody>
      </p:sp>
      <p:sp>
        <p:nvSpPr>
          <p:cNvPr id="12" name="Text Placeholder 8">
            <a:extLst>
              <a:ext uri="{FF2B5EF4-FFF2-40B4-BE49-F238E27FC236}">
                <a16:creationId xmlns:a16="http://schemas.microsoft.com/office/drawing/2014/main" id="{4D8644C6-A12B-E3DE-34D3-E42ABAA3455D}"/>
              </a:ext>
            </a:extLst>
          </p:cNvPr>
          <p:cNvSpPr>
            <a:spLocks noGrp="1"/>
          </p:cNvSpPr>
          <p:nvPr>
            <p:ph type="body" sz="quarter" idx="16" hasCustomPrompt="1"/>
          </p:nvPr>
        </p:nvSpPr>
        <p:spPr>
          <a:xfrm>
            <a:off x="1212027" y="2932342"/>
            <a:ext cx="4909185" cy="676839"/>
          </a:xfrm>
        </p:spPr>
        <p:txBody>
          <a:bodyPr>
            <a:noAutofit/>
          </a:bodyPr>
          <a:lstStyle>
            <a:lvl1pPr marL="0" indent="0" algn="l">
              <a:buNone/>
              <a:defRPr sz="1200" b="1">
                <a:solidFill>
                  <a:schemeClr val="tx2"/>
                </a:solidFill>
                <a:latin typeface="+mn-lt"/>
              </a:defRPr>
            </a:lvl1pPr>
            <a:lvl2pPr>
              <a:defRPr sz="800"/>
            </a:lvl2pPr>
            <a:lvl3pPr>
              <a:defRPr sz="800"/>
            </a:lvl3pPr>
            <a:lvl4pPr>
              <a:defRPr sz="800"/>
            </a:lvl4pPr>
            <a:lvl5pPr>
              <a:defRPr sz="800"/>
            </a:lvl5pPr>
          </a:lstStyle>
          <a:p>
            <a:pPr lvl="0"/>
            <a:r>
              <a:rPr lang="en-US" dirty="0"/>
              <a:t>Add text here</a:t>
            </a:r>
          </a:p>
        </p:txBody>
      </p:sp>
      <p:sp>
        <p:nvSpPr>
          <p:cNvPr id="10" name="Picture Placeholder 9">
            <a:extLst>
              <a:ext uri="{FF2B5EF4-FFF2-40B4-BE49-F238E27FC236}">
                <a16:creationId xmlns:a16="http://schemas.microsoft.com/office/drawing/2014/main" id="{00EE1104-237A-BF43-A4B2-12D92FA5B9FD}"/>
              </a:ext>
            </a:extLst>
          </p:cNvPr>
          <p:cNvSpPr>
            <a:spLocks noGrp="1"/>
          </p:cNvSpPr>
          <p:nvPr>
            <p:ph type="pic" sz="quarter" idx="10" hasCustomPrompt="1"/>
          </p:nvPr>
        </p:nvSpPr>
        <p:spPr>
          <a:xfrm>
            <a:off x="-11492" y="4165448"/>
            <a:ext cx="7796955" cy="5892951"/>
          </a:xfrm>
          <a:solidFill>
            <a:schemeClr val="bg2"/>
          </a:solidFill>
          <a:ln>
            <a:noFill/>
          </a:ln>
        </p:spPr>
        <p:txBody>
          <a:bodyPr anchor="ctr">
            <a:normAutofit/>
          </a:bodyPr>
          <a:lstStyle>
            <a:lvl1pPr marL="0" indent="0" algn="ctr">
              <a:buNone/>
              <a:defRPr sz="3200">
                <a:solidFill>
                  <a:schemeClr val="tx2"/>
                </a:solidFill>
              </a:defRPr>
            </a:lvl1pPr>
          </a:lstStyle>
          <a:p>
            <a:r>
              <a:rPr lang="en-US" dirty="0"/>
              <a:t>Click add picture</a:t>
            </a:r>
          </a:p>
        </p:txBody>
      </p:sp>
      <p:sp>
        <p:nvSpPr>
          <p:cNvPr id="11" name="Text Placeholder 8">
            <a:extLst>
              <a:ext uri="{FF2B5EF4-FFF2-40B4-BE49-F238E27FC236}">
                <a16:creationId xmlns:a16="http://schemas.microsoft.com/office/drawing/2014/main" id="{AC2F1381-5C0D-B70E-6A79-854DD616CCDA}"/>
              </a:ext>
            </a:extLst>
          </p:cNvPr>
          <p:cNvSpPr>
            <a:spLocks noGrp="1"/>
          </p:cNvSpPr>
          <p:nvPr>
            <p:ph type="body" sz="quarter" idx="18" hasCustomPrompt="1"/>
          </p:nvPr>
        </p:nvSpPr>
        <p:spPr>
          <a:xfrm>
            <a:off x="8124825" y="551330"/>
            <a:ext cx="6897461" cy="8527356"/>
          </a:xfrm>
        </p:spPr>
        <p:txBody>
          <a:bodyPr tIns="0" numCol="2" spcCol="548640">
            <a:noAutofit/>
          </a:bodyPr>
          <a:lstStyle>
            <a:lvl1pPr marL="0" indent="0" algn="l">
              <a:lnSpc>
                <a:spcPct val="120000"/>
              </a:lnSpc>
              <a:spcBef>
                <a:spcPts val="1467"/>
              </a:spcBef>
              <a:buNone/>
              <a:defRPr sz="1400" b="0">
                <a:latin typeface="+mn-lt"/>
              </a:defRPr>
            </a:lvl1pPr>
            <a:lvl2pPr>
              <a:defRPr sz="800"/>
            </a:lvl2pPr>
            <a:lvl3pPr>
              <a:defRPr sz="800"/>
            </a:lvl3pPr>
            <a:lvl4pPr>
              <a:defRPr sz="800"/>
            </a:lvl4pPr>
            <a:lvl5pPr>
              <a:defRPr sz="800"/>
            </a:lvl5pPr>
          </a:lstStyle>
          <a:p>
            <a:pPr lvl="0"/>
            <a:r>
              <a:rPr lang="en-US" dirty="0"/>
              <a:t>Add text here</a:t>
            </a:r>
          </a:p>
        </p:txBody>
      </p:sp>
      <p:sp>
        <p:nvSpPr>
          <p:cNvPr id="8" name="Text Placeholder 8">
            <a:extLst>
              <a:ext uri="{FF2B5EF4-FFF2-40B4-BE49-F238E27FC236}">
                <a16:creationId xmlns:a16="http://schemas.microsoft.com/office/drawing/2014/main" id="{73DB6966-6993-4AEE-2D1A-18E9520431E8}"/>
              </a:ext>
            </a:extLst>
          </p:cNvPr>
          <p:cNvSpPr>
            <a:spLocks noGrp="1"/>
          </p:cNvSpPr>
          <p:nvPr>
            <p:ph type="body" sz="quarter" idx="21" hasCustomPrompt="1"/>
          </p:nvPr>
        </p:nvSpPr>
        <p:spPr>
          <a:xfrm>
            <a:off x="8165166" y="9342119"/>
            <a:ext cx="3535681" cy="310981"/>
          </a:xfrm>
        </p:spPr>
        <p:txBody>
          <a:bodyPr tIns="0">
            <a:noAutofit/>
          </a:bodyPr>
          <a:lstStyle>
            <a:lvl1pPr marL="0" indent="0" algn="l">
              <a:spcBef>
                <a:spcPts val="1200"/>
              </a:spcBef>
              <a:buNone/>
              <a:defRPr sz="1200" b="0">
                <a:latin typeface="+mj-lt"/>
              </a:defRPr>
            </a:lvl1pPr>
            <a:lvl2pPr>
              <a:defRPr sz="800"/>
            </a:lvl2pPr>
            <a:lvl3pPr>
              <a:defRPr sz="800"/>
            </a:lvl3pPr>
            <a:lvl4pPr>
              <a:defRPr sz="800"/>
            </a:lvl4pPr>
            <a:lvl5pPr>
              <a:defRPr sz="800"/>
            </a:lvl5pPr>
          </a:lstStyle>
          <a:p>
            <a:pPr lvl="0"/>
            <a:r>
              <a:rPr lang="en-US" dirty="0"/>
              <a:t>Add text here</a:t>
            </a:r>
          </a:p>
        </p:txBody>
      </p:sp>
      <p:sp>
        <p:nvSpPr>
          <p:cNvPr id="7" name="Slide Number Placeholder 3">
            <a:extLst>
              <a:ext uri="{FF2B5EF4-FFF2-40B4-BE49-F238E27FC236}">
                <a16:creationId xmlns:a16="http://schemas.microsoft.com/office/drawing/2014/main" id="{964F4972-0AE0-DD5D-2D9E-3C714122A224}"/>
              </a:ext>
            </a:extLst>
          </p:cNvPr>
          <p:cNvSpPr>
            <a:spLocks noGrp="1"/>
          </p:cNvSpPr>
          <p:nvPr>
            <p:ph type="sldNum" sz="quarter" idx="4"/>
          </p:nvPr>
        </p:nvSpPr>
        <p:spPr>
          <a:xfrm>
            <a:off x="14837015" y="9523584"/>
            <a:ext cx="426592" cy="275808"/>
          </a:xfrm>
          <a:prstGeom prst="rect">
            <a:avLst/>
          </a:prstGeom>
        </p:spPr>
        <p:txBody>
          <a:bodyPr>
            <a:noAutofit/>
          </a:bodyPr>
          <a:lstStyle>
            <a:lvl1pPr algn="r">
              <a:defRPr sz="1200" b="0" i="0">
                <a:latin typeface="Posterama" panose="020B0504020200020000" pitchFamily="34" charset="0"/>
                <a:cs typeface="Posterama" panose="020B0504020200020000"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4273407575"/>
      </p:ext>
    </p:extLst>
  </p:cSld>
  <p:clrMapOvr>
    <a:masterClrMapping/>
  </p:clrMapOvr>
  <p:extLst>
    <p:ext uri="{DCECCB84-F9BA-43D5-87BE-67443E8EF086}">
      <p15:sldGuideLst xmlns:p15="http://schemas.microsoft.com/office/powerpoint/2012/main">
        <p15:guide id="1" orient="horz" pos="3168" userDrawn="1">
          <p15:clr>
            <a:srgbClr val="FBAE40"/>
          </p15:clr>
        </p15:guide>
        <p15:guide id="2" pos="4896"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_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C0B1F-AE2D-4325-9752-F760474C2215}"/>
              </a:ext>
            </a:extLst>
          </p:cNvPr>
          <p:cNvSpPr>
            <a:spLocks noGrp="1"/>
          </p:cNvSpPr>
          <p:nvPr>
            <p:ph type="title" hasCustomPrompt="1"/>
          </p:nvPr>
        </p:nvSpPr>
        <p:spPr>
          <a:xfrm>
            <a:off x="11806757" y="1126980"/>
            <a:ext cx="3132925" cy="1353591"/>
          </a:xfrm>
        </p:spPr>
        <p:txBody>
          <a:bodyPr rIns="0" anchor="ctr">
            <a:noAutofit/>
          </a:bodyPr>
          <a:lstStyle>
            <a:lvl1pPr algn="ctr">
              <a:defRPr sz="2400" cap="none" baseline="0">
                <a:solidFill>
                  <a:schemeClr val="accent6"/>
                </a:solidFill>
              </a:defRPr>
            </a:lvl1pPr>
          </a:lstStyle>
          <a:p>
            <a:pPr lvl="0"/>
            <a:r>
              <a:rPr lang="en-US" dirty="0"/>
              <a:t>Add text here</a:t>
            </a:r>
          </a:p>
        </p:txBody>
      </p:sp>
      <p:sp>
        <p:nvSpPr>
          <p:cNvPr id="10" name="Picture Placeholder 9">
            <a:extLst>
              <a:ext uri="{FF2B5EF4-FFF2-40B4-BE49-F238E27FC236}">
                <a16:creationId xmlns:a16="http://schemas.microsoft.com/office/drawing/2014/main" id="{00EE1104-237A-BF43-A4B2-12D92FA5B9FD}"/>
              </a:ext>
            </a:extLst>
          </p:cNvPr>
          <p:cNvSpPr>
            <a:spLocks noGrp="1"/>
          </p:cNvSpPr>
          <p:nvPr>
            <p:ph type="pic" sz="quarter" idx="10" hasCustomPrompt="1"/>
          </p:nvPr>
        </p:nvSpPr>
        <p:spPr>
          <a:xfrm>
            <a:off x="0" y="1"/>
            <a:ext cx="11441723" cy="5029200"/>
          </a:xfrm>
          <a:solidFill>
            <a:schemeClr val="bg2"/>
          </a:solidFill>
          <a:ln>
            <a:noFill/>
          </a:ln>
        </p:spPr>
        <p:txBody>
          <a:bodyPr anchor="ctr">
            <a:normAutofit/>
          </a:bodyPr>
          <a:lstStyle>
            <a:lvl1pPr marL="0" indent="0" algn="ctr">
              <a:buNone/>
              <a:defRPr sz="3200">
                <a:solidFill>
                  <a:schemeClr val="tx2"/>
                </a:solidFill>
              </a:defRPr>
            </a:lvl1pPr>
          </a:lstStyle>
          <a:p>
            <a:r>
              <a:rPr lang="en-US" dirty="0"/>
              <a:t>Click add picture</a:t>
            </a:r>
          </a:p>
        </p:txBody>
      </p:sp>
      <p:sp>
        <p:nvSpPr>
          <p:cNvPr id="12" name="Text Placeholder 8">
            <a:extLst>
              <a:ext uri="{FF2B5EF4-FFF2-40B4-BE49-F238E27FC236}">
                <a16:creationId xmlns:a16="http://schemas.microsoft.com/office/drawing/2014/main" id="{4D8644C6-A12B-E3DE-34D3-E42ABAA3455D}"/>
              </a:ext>
            </a:extLst>
          </p:cNvPr>
          <p:cNvSpPr>
            <a:spLocks noGrp="1"/>
          </p:cNvSpPr>
          <p:nvPr>
            <p:ph type="body" sz="quarter" idx="16" hasCustomPrompt="1"/>
          </p:nvPr>
        </p:nvSpPr>
        <p:spPr>
          <a:xfrm>
            <a:off x="11806757" y="567079"/>
            <a:ext cx="3132925" cy="374215"/>
          </a:xfrm>
        </p:spPr>
        <p:txBody>
          <a:bodyPr>
            <a:noAutofit/>
          </a:bodyPr>
          <a:lstStyle>
            <a:lvl1pPr marL="0" indent="0" algn="l">
              <a:buNone/>
              <a:defRPr sz="1200" b="1">
                <a:solidFill>
                  <a:schemeClr val="tx2"/>
                </a:solidFill>
                <a:latin typeface="+mn-lt"/>
              </a:defRPr>
            </a:lvl1pPr>
            <a:lvl2pPr>
              <a:defRPr sz="800"/>
            </a:lvl2pPr>
            <a:lvl3pPr>
              <a:defRPr sz="800"/>
            </a:lvl3pPr>
            <a:lvl4pPr>
              <a:defRPr sz="800"/>
            </a:lvl4pPr>
            <a:lvl5pPr>
              <a:defRPr sz="800"/>
            </a:lvl5pPr>
          </a:lstStyle>
          <a:p>
            <a:pPr lvl="0"/>
            <a:r>
              <a:rPr lang="en-US" dirty="0"/>
              <a:t>Add text here</a:t>
            </a:r>
          </a:p>
        </p:txBody>
      </p:sp>
      <p:sp>
        <p:nvSpPr>
          <p:cNvPr id="9" name="Text Placeholder 8">
            <a:extLst>
              <a:ext uri="{FF2B5EF4-FFF2-40B4-BE49-F238E27FC236}">
                <a16:creationId xmlns:a16="http://schemas.microsoft.com/office/drawing/2014/main" id="{61605478-564B-7450-494C-5316F6FE5C3F}"/>
              </a:ext>
            </a:extLst>
          </p:cNvPr>
          <p:cNvSpPr>
            <a:spLocks noGrp="1"/>
          </p:cNvSpPr>
          <p:nvPr>
            <p:ph type="body" sz="quarter" idx="22" hasCustomPrompt="1"/>
          </p:nvPr>
        </p:nvSpPr>
        <p:spPr>
          <a:xfrm>
            <a:off x="444500" y="5432238"/>
            <a:ext cx="6935135" cy="4340260"/>
          </a:xfrm>
        </p:spPr>
        <p:txBody>
          <a:bodyPr numCol="2" spcCol="365760">
            <a:noAutofit/>
          </a:bodyPr>
          <a:lstStyle>
            <a:lvl1pPr marL="0" indent="0">
              <a:lnSpc>
                <a:spcPct val="130000"/>
              </a:lnSpc>
              <a:buNone/>
              <a:defRPr sz="1400"/>
            </a:lvl1pPr>
            <a:lvl2pPr marL="670575" indent="0">
              <a:buNone/>
              <a:defRPr sz="1400"/>
            </a:lvl2pPr>
            <a:lvl3pPr marL="1341150" indent="0">
              <a:buNone/>
              <a:defRPr sz="1400"/>
            </a:lvl3pPr>
            <a:lvl4pPr marL="2011725" indent="0">
              <a:buNone/>
              <a:defRPr sz="1400"/>
            </a:lvl4pPr>
            <a:lvl5pPr marL="2682301" indent="0">
              <a:buNone/>
              <a:defRPr sz="1400"/>
            </a:lvl5pPr>
          </a:lstStyle>
          <a:p>
            <a:pPr lvl="0"/>
            <a:r>
              <a:rPr lang="en-US" dirty="0"/>
              <a:t>Add text here</a:t>
            </a:r>
          </a:p>
        </p:txBody>
      </p:sp>
      <p:sp>
        <p:nvSpPr>
          <p:cNvPr id="11" name="Text Placeholder 8">
            <a:extLst>
              <a:ext uri="{FF2B5EF4-FFF2-40B4-BE49-F238E27FC236}">
                <a16:creationId xmlns:a16="http://schemas.microsoft.com/office/drawing/2014/main" id="{AB0659C8-6C7D-CF3D-81AF-0C81070F906F}"/>
              </a:ext>
            </a:extLst>
          </p:cNvPr>
          <p:cNvSpPr>
            <a:spLocks noGrp="1"/>
          </p:cNvSpPr>
          <p:nvPr>
            <p:ph type="body" sz="quarter" idx="23" hasCustomPrompt="1"/>
          </p:nvPr>
        </p:nvSpPr>
        <p:spPr>
          <a:xfrm>
            <a:off x="8152597" y="5432239"/>
            <a:ext cx="3384979" cy="4340260"/>
          </a:xfrm>
        </p:spPr>
        <p:txBody>
          <a:bodyPr numCol="1" spcCol="365760">
            <a:noAutofit/>
          </a:bodyPr>
          <a:lstStyle>
            <a:lvl1pPr marL="0" indent="0">
              <a:lnSpc>
                <a:spcPct val="130000"/>
              </a:lnSpc>
              <a:buNone/>
              <a:defRPr sz="1400"/>
            </a:lvl1pPr>
            <a:lvl2pPr marL="670575" indent="0">
              <a:buNone/>
              <a:defRPr sz="1400"/>
            </a:lvl2pPr>
            <a:lvl3pPr marL="1341150" indent="0">
              <a:buNone/>
              <a:defRPr sz="1400"/>
            </a:lvl3pPr>
            <a:lvl4pPr marL="2011725" indent="0">
              <a:buNone/>
              <a:defRPr sz="1400"/>
            </a:lvl4pPr>
            <a:lvl5pPr marL="2682301" indent="0">
              <a:buNone/>
              <a:defRPr sz="1400"/>
            </a:lvl5pPr>
          </a:lstStyle>
          <a:p>
            <a:pPr lvl="0"/>
            <a:r>
              <a:rPr lang="en-US" dirty="0"/>
              <a:t>Add text here</a:t>
            </a:r>
          </a:p>
        </p:txBody>
      </p:sp>
      <p:sp>
        <p:nvSpPr>
          <p:cNvPr id="14" name="Text Placeholder 8">
            <a:extLst>
              <a:ext uri="{FF2B5EF4-FFF2-40B4-BE49-F238E27FC236}">
                <a16:creationId xmlns:a16="http://schemas.microsoft.com/office/drawing/2014/main" id="{38F699F0-AD0E-1E0C-6214-A42AF7F285ED}"/>
              </a:ext>
            </a:extLst>
          </p:cNvPr>
          <p:cNvSpPr>
            <a:spLocks noGrp="1"/>
          </p:cNvSpPr>
          <p:nvPr>
            <p:ph type="body" sz="quarter" idx="24" hasCustomPrompt="1"/>
          </p:nvPr>
        </p:nvSpPr>
        <p:spPr>
          <a:xfrm>
            <a:off x="11806757" y="2699238"/>
            <a:ext cx="3132925" cy="7073260"/>
          </a:xfrm>
        </p:spPr>
        <p:txBody>
          <a:bodyPr numCol="1" spcCol="365760">
            <a:noAutofit/>
          </a:bodyPr>
          <a:lstStyle>
            <a:lvl1pPr marL="0" indent="0">
              <a:lnSpc>
                <a:spcPct val="130000"/>
              </a:lnSpc>
              <a:buNone/>
              <a:defRPr sz="1400">
                <a:latin typeface="+mn-lt"/>
              </a:defRPr>
            </a:lvl1pPr>
            <a:lvl2pPr marL="670575" indent="0">
              <a:buNone/>
              <a:defRPr sz="1400"/>
            </a:lvl2pPr>
            <a:lvl3pPr marL="1341150" indent="0">
              <a:buNone/>
              <a:defRPr sz="1400"/>
            </a:lvl3pPr>
            <a:lvl4pPr marL="2011725" indent="0">
              <a:buNone/>
              <a:defRPr sz="1400"/>
            </a:lvl4pPr>
            <a:lvl5pPr marL="2682301" indent="0">
              <a:buNone/>
              <a:defRPr sz="1400"/>
            </a:lvl5pPr>
          </a:lstStyle>
          <a:p>
            <a:pPr lvl="0"/>
            <a:r>
              <a:rPr lang="en-US" dirty="0"/>
              <a:t>Add text here</a:t>
            </a:r>
          </a:p>
        </p:txBody>
      </p:sp>
      <p:sp>
        <p:nvSpPr>
          <p:cNvPr id="7" name="Slide Number Placeholder 3">
            <a:extLst>
              <a:ext uri="{FF2B5EF4-FFF2-40B4-BE49-F238E27FC236}">
                <a16:creationId xmlns:a16="http://schemas.microsoft.com/office/drawing/2014/main" id="{964F4972-0AE0-DD5D-2D9E-3C714122A224}"/>
              </a:ext>
            </a:extLst>
          </p:cNvPr>
          <p:cNvSpPr>
            <a:spLocks noGrp="1"/>
          </p:cNvSpPr>
          <p:nvPr>
            <p:ph type="sldNum" sz="quarter" idx="4"/>
          </p:nvPr>
        </p:nvSpPr>
        <p:spPr>
          <a:xfrm>
            <a:off x="14823568" y="9523584"/>
            <a:ext cx="426592" cy="275808"/>
          </a:xfrm>
          <a:prstGeom prst="rect">
            <a:avLst/>
          </a:prstGeom>
        </p:spPr>
        <p:txBody>
          <a:bodyPr>
            <a:noAutofit/>
          </a:bodyPr>
          <a:lstStyle>
            <a:lvl1pPr algn="r">
              <a:defRPr sz="1200" b="0" i="0">
                <a:latin typeface="+mj-lt"/>
                <a:cs typeface="Posterama" panose="020B0504020200020000"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2011749541"/>
      </p:ext>
    </p:extLst>
  </p:cSld>
  <p:clrMapOvr>
    <a:masterClrMapping/>
  </p:clrMapOvr>
  <p:extLst>
    <p:ext uri="{DCECCB84-F9BA-43D5-87BE-67443E8EF086}">
      <p15:sldGuideLst xmlns:p15="http://schemas.microsoft.com/office/powerpoint/2012/main">
        <p15:guide id="1" orient="horz" pos="3168" userDrawn="1">
          <p15:clr>
            <a:srgbClr val="FBAE40"/>
          </p15:clr>
        </p15:guide>
        <p15:guide id="2" pos="489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_3">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00EE1104-237A-BF43-A4B2-12D92FA5B9FD}"/>
              </a:ext>
            </a:extLst>
          </p:cNvPr>
          <p:cNvSpPr>
            <a:spLocks noGrp="1"/>
          </p:cNvSpPr>
          <p:nvPr>
            <p:ph type="pic" sz="quarter" idx="10" hasCustomPrompt="1"/>
          </p:nvPr>
        </p:nvSpPr>
        <p:spPr>
          <a:xfrm>
            <a:off x="3146612" y="-11069"/>
            <a:ext cx="8321040" cy="5085390"/>
          </a:xfrm>
          <a:solidFill>
            <a:schemeClr val="bg2"/>
          </a:solidFill>
          <a:ln>
            <a:noFill/>
          </a:ln>
        </p:spPr>
        <p:txBody>
          <a:bodyPr anchor="ctr">
            <a:normAutofit/>
          </a:bodyPr>
          <a:lstStyle>
            <a:lvl1pPr marL="0" indent="0" algn="r">
              <a:buNone/>
              <a:defRPr sz="3200">
                <a:solidFill>
                  <a:schemeClr val="tx2"/>
                </a:solidFill>
              </a:defRPr>
            </a:lvl1pPr>
          </a:lstStyle>
          <a:p>
            <a:r>
              <a:rPr lang="en-US" dirty="0"/>
              <a:t>Click add picture</a:t>
            </a:r>
          </a:p>
        </p:txBody>
      </p:sp>
      <p:sp>
        <p:nvSpPr>
          <p:cNvPr id="13" name="Title 12">
            <a:extLst>
              <a:ext uri="{FF2B5EF4-FFF2-40B4-BE49-F238E27FC236}">
                <a16:creationId xmlns:a16="http://schemas.microsoft.com/office/drawing/2014/main" id="{5720D8CC-A9D1-0B71-DCF3-D324C9913929}"/>
              </a:ext>
            </a:extLst>
          </p:cNvPr>
          <p:cNvSpPr>
            <a:spLocks noGrp="1"/>
          </p:cNvSpPr>
          <p:nvPr>
            <p:ph type="title" hasCustomPrompt="1"/>
          </p:nvPr>
        </p:nvSpPr>
        <p:spPr>
          <a:xfrm>
            <a:off x="1176281" y="965823"/>
            <a:ext cx="5695166" cy="1944159"/>
          </a:xfrm>
        </p:spPr>
        <p:txBody>
          <a:bodyPr anchor="b">
            <a:noAutofit/>
          </a:bodyPr>
          <a:lstStyle>
            <a:lvl1pPr>
              <a:defRPr sz="6000">
                <a:solidFill>
                  <a:schemeClr val="tx2"/>
                </a:solidFill>
              </a:defRPr>
            </a:lvl1pPr>
          </a:lstStyle>
          <a:p>
            <a:r>
              <a:rPr lang="en-US" dirty="0"/>
              <a:t>Add title here</a:t>
            </a:r>
          </a:p>
        </p:txBody>
      </p:sp>
      <p:sp>
        <p:nvSpPr>
          <p:cNvPr id="12" name="Text Placeholder 8">
            <a:extLst>
              <a:ext uri="{FF2B5EF4-FFF2-40B4-BE49-F238E27FC236}">
                <a16:creationId xmlns:a16="http://schemas.microsoft.com/office/drawing/2014/main" id="{4D8644C6-A12B-E3DE-34D3-E42ABAA3455D}"/>
              </a:ext>
            </a:extLst>
          </p:cNvPr>
          <p:cNvSpPr>
            <a:spLocks noGrp="1"/>
          </p:cNvSpPr>
          <p:nvPr>
            <p:ph type="body" sz="quarter" idx="16" hasCustomPrompt="1"/>
          </p:nvPr>
        </p:nvSpPr>
        <p:spPr>
          <a:xfrm>
            <a:off x="1176281" y="2952627"/>
            <a:ext cx="5695166" cy="374215"/>
          </a:xfrm>
        </p:spPr>
        <p:txBody>
          <a:bodyPr>
            <a:noAutofit/>
          </a:bodyPr>
          <a:lstStyle>
            <a:lvl1pPr marL="0" indent="0" algn="l">
              <a:buNone/>
              <a:defRPr sz="1200" b="1">
                <a:solidFill>
                  <a:schemeClr val="tx2"/>
                </a:solidFill>
                <a:latin typeface="+mn-lt"/>
              </a:defRPr>
            </a:lvl1pPr>
            <a:lvl2pPr>
              <a:defRPr sz="800"/>
            </a:lvl2pPr>
            <a:lvl3pPr>
              <a:defRPr sz="800"/>
            </a:lvl3pPr>
            <a:lvl4pPr>
              <a:defRPr sz="800"/>
            </a:lvl4pPr>
            <a:lvl5pPr>
              <a:defRPr sz="800"/>
            </a:lvl5pPr>
          </a:lstStyle>
          <a:p>
            <a:pPr lvl="0"/>
            <a:r>
              <a:rPr lang="en-US" dirty="0"/>
              <a:t>Add text here</a:t>
            </a:r>
          </a:p>
        </p:txBody>
      </p:sp>
      <p:sp>
        <p:nvSpPr>
          <p:cNvPr id="4" name="Text Placeholder 2">
            <a:extLst>
              <a:ext uri="{FF2B5EF4-FFF2-40B4-BE49-F238E27FC236}">
                <a16:creationId xmlns:a16="http://schemas.microsoft.com/office/drawing/2014/main" id="{EBA2490A-85A9-6994-245C-D588B46A2B71}"/>
              </a:ext>
            </a:extLst>
          </p:cNvPr>
          <p:cNvSpPr>
            <a:spLocks noGrp="1"/>
          </p:cNvSpPr>
          <p:nvPr>
            <p:ph type="body" sz="quarter" idx="29" hasCustomPrompt="1"/>
          </p:nvPr>
        </p:nvSpPr>
        <p:spPr>
          <a:xfrm>
            <a:off x="11823911" y="528491"/>
            <a:ext cx="3316823" cy="3332964"/>
          </a:xfrm>
        </p:spPr>
        <p:txBody>
          <a:bodyPr numCol="1" spcCol="365760">
            <a:noAutofit/>
          </a:bodyPr>
          <a:lstStyle>
            <a:lvl1pPr marL="0" indent="0">
              <a:lnSpc>
                <a:spcPct val="130000"/>
              </a:lnSpc>
              <a:spcBef>
                <a:spcPts val="1467"/>
              </a:spcBef>
              <a:buNone/>
              <a:defRPr sz="1400"/>
            </a:lvl1pPr>
            <a:lvl2pPr marL="670575" indent="0">
              <a:lnSpc>
                <a:spcPct val="130000"/>
              </a:lnSpc>
              <a:spcBef>
                <a:spcPts val="1467"/>
              </a:spcBef>
              <a:buNone/>
              <a:defRPr sz="1400"/>
            </a:lvl2pPr>
            <a:lvl3pPr marL="1341150" indent="0">
              <a:lnSpc>
                <a:spcPct val="130000"/>
              </a:lnSpc>
              <a:spcBef>
                <a:spcPts val="1467"/>
              </a:spcBef>
              <a:buNone/>
              <a:defRPr sz="1400"/>
            </a:lvl3pPr>
            <a:lvl4pPr marL="2011725" indent="0">
              <a:lnSpc>
                <a:spcPct val="130000"/>
              </a:lnSpc>
              <a:spcBef>
                <a:spcPts val="1467"/>
              </a:spcBef>
              <a:buNone/>
              <a:defRPr sz="1400"/>
            </a:lvl4pPr>
            <a:lvl5pPr marL="2682301" indent="0">
              <a:lnSpc>
                <a:spcPct val="130000"/>
              </a:lnSpc>
              <a:spcBef>
                <a:spcPts val="1467"/>
              </a:spcBef>
              <a:buNone/>
              <a:defRPr sz="1400"/>
            </a:lvl5pPr>
          </a:lstStyle>
          <a:p>
            <a:pPr lvl="0"/>
            <a:r>
              <a:rPr lang="en-US" dirty="0"/>
              <a:t>Add text here</a:t>
            </a:r>
          </a:p>
        </p:txBody>
      </p:sp>
      <p:sp>
        <p:nvSpPr>
          <p:cNvPr id="15" name="Text Placeholder 8">
            <a:extLst>
              <a:ext uri="{FF2B5EF4-FFF2-40B4-BE49-F238E27FC236}">
                <a16:creationId xmlns:a16="http://schemas.microsoft.com/office/drawing/2014/main" id="{67CA9AE6-592E-BBD0-F95C-21526146B1A9}"/>
              </a:ext>
            </a:extLst>
          </p:cNvPr>
          <p:cNvSpPr>
            <a:spLocks noGrp="1"/>
          </p:cNvSpPr>
          <p:nvPr>
            <p:ph type="body" sz="quarter" idx="26" hasCustomPrompt="1"/>
          </p:nvPr>
        </p:nvSpPr>
        <p:spPr>
          <a:xfrm>
            <a:off x="11833971" y="4104638"/>
            <a:ext cx="3306763" cy="574938"/>
          </a:xfrm>
        </p:spPr>
        <p:txBody>
          <a:bodyPr>
            <a:noAutofit/>
          </a:bodyPr>
          <a:lstStyle>
            <a:lvl1pPr marL="0" indent="0" algn="l">
              <a:spcBef>
                <a:spcPts val="800"/>
              </a:spcBef>
              <a:buNone/>
              <a:defRPr sz="1200" b="1">
                <a:solidFill>
                  <a:schemeClr val="tx2"/>
                </a:solidFill>
                <a:latin typeface="+mn-lt"/>
              </a:defRPr>
            </a:lvl1pPr>
            <a:lvl2pPr>
              <a:defRPr sz="800"/>
            </a:lvl2pPr>
            <a:lvl3pPr>
              <a:defRPr sz="800"/>
            </a:lvl3pPr>
            <a:lvl4pPr>
              <a:defRPr sz="800"/>
            </a:lvl4pPr>
            <a:lvl5pPr>
              <a:defRPr sz="800"/>
            </a:lvl5pPr>
          </a:lstStyle>
          <a:p>
            <a:pPr lvl="0"/>
            <a:r>
              <a:rPr lang="en-US" dirty="0"/>
              <a:t>Add text here</a:t>
            </a:r>
          </a:p>
        </p:txBody>
      </p:sp>
      <p:sp>
        <p:nvSpPr>
          <p:cNvPr id="3" name="Text Placeholder 2">
            <a:extLst>
              <a:ext uri="{FF2B5EF4-FFF2-40B4-BE49-F238E27FC236}">
                <a16:creationId xmlns:a16="http://schemas.microsoft.com/office/drawing/2014/main" id="{5BD9716E-C53F-614D-E5BB-53F55A28B970}"/>
              </a:ext>
            </a:extLst>
          </p:cNvPr>
          <p:cNvSpPr>
            <a:spLocks noGrp="1"/>
          </p:cNvSpPr>
          <p:nvPr>
            <p:ph type="body" sz="quarter" idx="28" hasCustomPrompt="1"/>
          </p:nvPr>
        </p:nvSpPr>
        <p:spPr>
          <a:xfrm>
            <a:off x="469900" y="5446713"/>
            <a:ext cx="6858363" cy="4076700"/>
          </a:xfrm>
        </p:spPr>
        <p:txBody>
          <a:bodyPr numCol="2" spcCol="365760">
            <a:noAutofit/>
          </a:bodyPr>
          <a:lstStyle>
            <a:lvl1pPr marL="0" indent="0">
              <a:lnSpc>
                <a:spcPct val="130000"/>
              </a:lnSpc>
              <a:spcBef>
                <a:spcPts val="1467"/>
              </a:spcBef>
              <a:buNone/>
              <a:defRPr sz="1400"/>
            </a:lvl1pPr>
            <a:lvl2pPr marL="670575" indent="0">
              <a:lnSpc>
                <a:spcPct val="130000"/>
              </a:lnSpc>
              <a:spcBef>
                <a:spcPts val="1467"/>
              </a:spcBef>
              <a:buNone/>
              <a:defRPr sz="1400"/>
            </a:lvl2pPr>
            <a:lvl3pPr marL="1341150" indent="0">
              <a:lnSpc>
                <a:spcPct val="130000"/>
              </a:lnSpc>
              <a:spcBef>
                <a:spcPts val="1467"/>
              </a:spcBef>
              <a:buNone/>
              <a:defRPr sz="1400"/>
            </a:lvl3pPr>
            <a:lvl4pPr marL="2011725" indent="0">
              <a:lnSpc>
                <a:spcPct val="130000"/>
              </a:lnSpc>
              <a:spcBef>
                <a:spcPts val="1467"/>
              </a:spcBef>
              <a:buNone/>
              <a:defRPr sz="1400"/>
            </a:lvl4pPr>
            <a:lvl5pPr marL="2682301" indent="0">
              <a:lnSpc>
                <a:spcPct val="130000"/>
              </a:lnSpc>
              <a:spcBef>
                <a:spcPts val="1467"/>
              </a:spcBef>
              <a:buNone/>
              <a:defRPr sz="1400"/>
            </a:lvl5pPr>
          </a:lstStyle>
          <a:p>
            <a:pPr lvl="0"/>
            <a:r>
              <a:rPr lang="en-US" dirty="0"/>
              <a:t>Add text here</a:t>
            </a:r>
          </a:p>
        </p:txBody>
      </p:sp>
      <p:sp>
        <p:nvSpPr>
          <p:cNvPr id="8" name="Picture Placeholder 9">
            <a:extLst>
              <a:ext uri="{FF2B5EF4-FFF2-40B4-BE49-F238E27FC236}">
                <a16:creationId xmlns:a16="http://schemas.microsoft.com/office/drawing/2014/main" id="{9C5C2166-C205-8697-041E-7456847D25D3}"/>
              </a:ext>
            </a:extLst>
          </p:cNvPr>
          <p:cNvSpPr>
            <a:spLocks noGrp="1"/>
          </p:cNvSpPr>
          <p:nvPr>
            <p:ph type="pic" sz="quarter" idx="25" hasCustomPrompt="1"/>
          </p:nvPr>
        </p:nvSpPr>
        <p:spPr>
          <a:xfrm>
            <a:off x="7772399" y="5074321"/>
            <a:ext cx="7771651" cy="4984079"/>
          </a:xfrm>
          <a:solidFill>
            <a:schemeClr val="bg2"/>
          </a:solidFill>
          <a:ln>
            <a:noFill/>
          </a:ln>
        </p:spPr>
        <p:txBody>
          <a:bodyPr anchor="ctr">
            <a:normAutofit/>
          </a:bodyPr>
          <a:lstStyle>
            <a:lvl1pPr marL="0" indent="0" algn="r">
              <a:buNone/>
              <a:defRPr sz="3200">
                <a:solidFill>
                  <a:schemeClr val="tx2"/>
                </a:solidFill>
              </a:defRPr>
            </a:lvl1pPr>
          </a:lstStyle>
          <a:p>
            <a:r>
              <a:rPr lang="en-US" dirty="0"/>
              <a:t>Click add picture</a:t>
            </a:r>
          </a:p>
        </p:txBody>
      </p:sp>
      <p:sp>
        <p:nvSpPr>
          <p:cNvPr id="19" name="Slide Number Placeholder 3">
            <a:extLst>
              <a:ext uri="{FF2B5EF4-FFF2-40B4-BE49-F238E27FC236}">
                <a16:creationId xmlns:a16="http://schemas.microsoft.com/office/drawing/2014/main" id="{66BD8ABD-F233-C8F3-5EF8-AAB34730CF32}"/>
              </a:ext>
            </a:extLst>
          </p:cNvPr>
          <p:cNvSpPr>
            <a:spLocks noGrp="1"/>
          </p:cNvSpPr>
          <p:nvPr>
            <p:ph type="sldNum" sz="quarter" idx="4"/>
          </p:nvPr>
        </p:nvSpPr>
        <p:spPr>
          <a:xfrm>
            <a:off x="14837015" y="9523584"/>
            <a:ext cx="426592" cy="275808"/>
          </a:xfrm>
          <a:prstGeom prst="rect">
            <a:avLst/>
          </a:prstGeom>
        </p:spPr>
        <p:txBody>
          <a:bodyPr/>
          <a:lstStyle>
            <a:lvl1pPr algn="r">
              <a:defRPr sz="1200" b="0" i="0">
                <a:solidFill>
                  <a:schemeClr val="bg1"/>
                </a:solidFill>
                <a:latin typeface="+mj-lt"/>
                <a:cs typeface="Posterama" panose="020B0504020200020000"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3160638000"/>
      </p:ext>
    </p:extLst>
  </p:cSld>
  <p:clrMapOvr>
    <a:masterClrMapping/>
  </p:clrMapOvr>
  <p:extLst>
    <p:ext uri="{DCECCB84-F9BA-43D5-87BE-67443E8EF086}">
      <p15:sldGuideLst xmlns:p15="http://schemas.microsoft.com/office/powerpoint/2012/main">
        <p15:guide id="1" orient="horz" pos="3168" userDrawn="1">
          <p15:clr>
            <a:srgbClr val="FBAE40"/>
          </p15:clr>
        </p15:guide>
        <p15:guide id="2" pos="4896"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_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C0B1F-AE2D-4325-9752-F760474C2215}"/>
              </a:ext>
            </a:extLst>
          </p:cNvPr>
          <p:cNvSpPr>
            <a:spLocks noGrp="1"/>
          </p:cNvSpPr>
          <p:nvPr>
            <p:ph type="title" hasCustomPrompt="1"/>
          </p:nvPr>
        </p:nvSpPr>
        <p:spPr>
          <a:xfrm>
            <a:off x="8984447" y="740703"/>
            <a:ext cx="4909185" cy="2155566"/>
          </a:xfrm>
        </p:spPr>
        <p:txBody>
          <a:bodyPr rIns="0" anchor="b">
            <a:noAutofit/>
          </a:bodyPr>
          <a:lstStyle>
            <a:lvl1pPr algn="l">
              <a:defRPr sz="6000" cap="none" baseline="0">
                <a:solidFill>
                  <a:schemeClr val="accent6"/>
                </a:solidFill>
              </a:defRPr>
            </a:lvl1pPr>
          </a:lstStyle>
          <a:p>
            <a:r>
              <a:rPr lang="en-US" dirty="0"/>
              <a:t>Add title here</a:t>
            </a:r>
          </a:p>
        </p:txBody>
      </p:sp>
      <p:sp>
        <p:nvSpPr>
          <p:cNvPr id="10" name="Picture Placeholder 9">
            <a:extLst>
              <a:ext uri="{FF2B5EF4-FFF2-40B4-BE49-F238E27FC236}">
                <a16:creationId xmlns:a16="http://schemas.microsoft.com/office/drawing/2014/main" id="{00EE1104-237A-BF43-A4B2-12D92FA5B9FD}"/>
              </a:ext>
            </a:extLst>
          </p:cNvPr>
          <p:cNvSpPr>
            <a:spLocks noGrp="1"/>
          </p:cNvSpPr>
          <p:nvPr>
            <p:ph type="pic" sz="quarter" idx="10" hasCustomPrompt="1"/>
          </p:nvPr>
        </p:nvSpPr>
        <p:spPr>
          <a:xfrm>
            <a:off x="-11492" y="0"/>
            <a:ext cx="7796955" cy="10058399"/>
          </a:xfrm>
          <a:solidFill>
            <a:schemeClr val="bg2"/>
          </a:solidFill>
          <a:ln>
            <a:noFill/>
          </a:ln>
        </p:spPr>
        <p:txBody>
          <a:bodyPr anchor="ctr">
            <a:normAutofit/>
          </a:bodyPr>
          <a:lstStyle>
            <a:lvl1pPr marL="0" indent="0" algn="ctr">
              <a:buNone/>
              <a:defRPr sz="3200">
                <a:solidFill>
                  <a:schemeClr val="tx2"/>
                </a:solidFill>
              </a:defRPr>
            </a:lvl1pPr>
          </a:lstStyle>
          <a:p>
            <a:r>
              <a:rPr lang="en-US" dirty="0"/>
              <a:t>Click add picture</a:t>
            </a:r>
          </a:p>
        </p:txBody>
      </p:sp>
      <p:sp>
        <p:nvSpPr>
          <p:cNvPr id="12" name="Text Placeholder 8">
            <a:extLst>
              <a:ext uri="{FF2B5EF4-FFF2-40B4-BE49-F238E27FC236}">
                <a16:creationId xmlns:a16="http://schemas.microsoft.com/office/drawing/2014/main" id="{4D8644C6-A12B-E3DE-34D3-E42ABAA3455D}"/>
              </a:ext>
            </a:extLst>
          </p:cNvPr>
          <p:cNvSpPr>
            <a:spLocks noGrp="1"/>
          </p:cNvSpPr>
          <p:nvPr>
            <p:ph type="body" sz="quarter" idx="16" hasCustomPrompt="1"/>
          </p:nvPr>
        </p:nvSpPr>
        <p:spPr>
          <a:xfrm>
            <a:off x="8984447" y="2932342"/>
            <a:ext cx="4909185" cy="676839"/>
          </a:xfrm>
        </p:spPr>
        <p:txBody>
          <a:bodyPr>
            <a:noAutofit/>
          </a:bodyPr>
          <a:lstStyle>
            <a:lvl1pPr marL="0" indent="0" algn="l">
              <a:buNone/>
              <a:defRPr sz="1200" b="1">
                <a:solidFill>
                  <a:schemeClr val="tx2"/>
                </a:solidFill>
                <a:latin typeface="+mn-lt"/>
              </a:defRPr>
            </a:lvl1pPr>
            <a:lvl2pPr>
              <a:defRPr sz="800"/>
            </a:lvl2pPr>
            <a:lvl3pPr>
              <a:defRPr sz="800"/>
            </a:lvl3pPr>
            <a:lvl4pPr>
              <a:defRPr sz="800"/>
            </a:lvl4pPr>
            <a:lvl5pPr>
              <a:defRPr sz="800"/>
            </a:lvl5pPr>
          </a:lstStyle>
          <a:p>
            <a:pPr lvl="0"/>
            <a:r>
              <a:rPr lang="en-US" dirty="0"/>
              <a:t>Add text here</a:t>
            </a:r>
          </a:p>
        </p:txBody>
      </p:sp>
      <p:sp>
        <p:nvSpPr>
          <p:cNvPr id="11" name="Text Placeholder 8">
            <a:extLst>
              <a:ext uri="{FF2B5EF4-FFF2-40B4-BE49-F238E27FC236}">
                <a16:creationId xmlns:a16="http://schemas.microsoft.com/office/drawing/2014/main" id="{AC2F1381-5C0D-B70E-6A79-854DD616CCDA}"/>
              </a:ext>
            </a:extLst>
          </p:cNvPr>
          <p:cNvSpPr>
            <a:spLocks noGrp="1"/>
          </p:cNvSpPr>
          <p:nvPr>
            <p:ph type="body" sz="quarter" idx="18" hasCustomPrompt="1"/>
          </p:nvPr>
        </p:nvSpPr>
        <p:spPr>
          <a:xfrm>
            <a:off x="8190140" y="4545874"/>
            <a:ext cx="7073467" cy="4532812"/>
          </a:xfrm>
        </p:spPr>
        <p:txBody>
          <a:bodyPr tIns="0" numCol="2" spcCol="548640">
            <a:noAutofit/>
          </a:bodyPr>
          <a:lstStyle>
            <a:lvl1pPr marL="0" indent="0" algn="l">
              <a:lnSpc>
                <a:spcPct val="130000"/>
              </a:lnSpc>
              <a:spcBef>
                <a:spcPts val="1467"/>
              </a:spcBef>
              <a:buNone/>
              <a:defRPr sz="1400" b="0">
                <a:latin typeface="+mn-lt"/>
              </a:defRPr>
            </a:lvl1pPr>
            <a:lvl2pPr>
              <a:defRPr sz="800"/>
            </a:lvl2pPr>
            <a:lvl3pPr>
              <a:defRPr sz="800"/>
            </a:lvl3pPr>
            <a:lvl4pPr>
              <a:defRPr sz="800"/>
            </a:lvl4pPr>
            <a:lvl5pPr>
              <a:defRPr sz="800"/>
            </a:lvl5pPr>
          </a:lstStyle>
          <a:p>
            <a:pPr lvl="0"/>
            <a:r>
              <a:rPr lang="en-US" dirty="0"/>
              <a:t>Add text here</a:t>
            </a:r>
          </a:p>
        </p:txBody>
      </p:sp>
      <p:sp>
        <p:nvSpPr>
          <p:cNvPr id="8" name="Text Placeholder 8">
            <a:extLst>
              <a:ext uri="{FF2B5EF4-FFF2-40B4-BE49-F238E27FC236}">
                <a16:creationId xmlns:a16="http://schemas.microsoft.com/office/drawing/2014/main" id="{73DB6966-6993-4AEE-2D1A-18E9520431E8}"/>
              </a:ext>
            </a:extLst>
          </p:cNvPr>
          <p:cNvSpPr>
            <a:spLocks noGrp="1"/>
          </p:cNvSpPr>
          <p:nvPr>
            <p:ph type="body" sz="quarter" idx="21" hasCustomPrompt="1"/>
          </p:nvPr>
        </p:nvSpPr>
        <p:spPr>
          <a:xfrm>
            <a:off x="8165166" y="9342119"/>
            <a:ext cx="3535681" cy="310981"/>
          </a:xfrm>
        </p:spPr>
        <p:txBody>
          <a:bodyPr tIns="0">
            <a:noAutofit/>
          </a:bodyPr>
          <a:lstStyle>
            <a:lvl1pPr marL="0" indent="0" algn="l">
              <a:spcBef>
                <a:spcPts val="1200"/>
              </a:spcBef>
              <a:buNone/>
              <a:defRPr sz="1200" b="0">
                <a:latin typeface="+mj-lt"/>
              </a:defRPr>
            </a:lvl1pPr>
            <a:lvl2pPr>
              <a:defRPr sz="800"/>
            </a:lvl2pPr>
            <a:lvl3pPr>
              <a:defRPr sz="800"/>
            </a:lvl3pPr>
            <a:lvl4pPr>
              <a:defRPr sz="800"/>
            </a:lvl4pPr>
            <a:lvl5pPr>
              <a:defRPr sz="800"/>
            </a:lvl5pPr>
          </a:lstStyle>
          <a:p>
            <a:pPr lvl="0"/>
            <a:r>
              <a:rPr lang="en-US" dirty="0"/>
              <a:t>Add text here</a:t>
            </a:r>
          </a:p>
        </p:txBody>
      </p:sp>
      <p:sp>
        <p:nvSpPr>
          <p:cNvPr id="7" name="Slide Number Placeholder 3">
            <a:extLst>
              <a:ext uri="{FF2B5EF4-FFF2-40B4-BE49-F238E27FC236}">
                <a16:creationId xmlns:a16="http://schemas.microsoft.com/office/drawing/2014/main" id="{964F4972-0AE0-DD5D-2D9E-3C714122A224}"/>
              </a:ext>
            </a:extLst>
          </p:cNvPr>
          <p:cNvSpPr>
            <a:spLocks noGrp="1"/>
          </p:cNvSpPr>
          <p:nvPr>
            <p:ph type="sldNum" sz="quarter" idx="4"/>
          </p:nvPr>
        </p:nvSpPr>
        <p:spPr>
          <a:xfrm>
            <a:off x="14837015" y="9523584"/>
            <a:ext cx="426592" cy="275808"/>
          </a:xfrm>
          <a:prstGeom prst="rect">
            <a:avLst/>
          </a:prstGeom>
        </p:spPr>
        <p:txBody>
          <a:bodyPr>
            <a:noAutofit/>
          </a:bodyPr>
          <a:lstStyle>
            <a:lvl1pPr algn="r">
              <a:defRPr sz="1200" b="0" i="0">
                <a:latin typeface="Posterama" panose="020B0504020200020000" pitchFamily="34" charset="0"/>
                <a:cs typeface="Posterama" panose="020B0504020200020000"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992952412"/>
      </p:ext>
    </p:extLst>
  </p:cSld>
  <p:clrMapOvr>
    <a:masterClrMapping/>
  </p:clrMapOvr>
  <p:extLst>
    <p:ext uri="{DCECCB84-F9BA-43D5-87BE-67443E8EF086}">
      <p15:sldGuideLst xmlns:p15="http://schemas.microsoft.com/office/powerpoint/2012/main">
        <p15:guide id="1" orient="horz" pos="3168" userDrawn="1">
          <p15:clr>
            <a:srgbClr val="FBAE40"/>
          </p15:clr>
        </p15:guide>
        <p15:guide id="2" pos="4896"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_5">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43BC0C5A-CF42-DA76-D819-E444782740E5}"/>
              </a:ext>
            </a:extLst>
          </p:cNvPr>
          <p:cNvSpPr>
            <a:spLocks noGrp="1"/>
          </p:cNvSpPr>
          <p:nvPr>
            <p:ph type="title" hasCustomPrompt="1"/>
          </p:nvPr>
        </p:nvSpPr>
        <p:spPr>
          <a:xfrm>
            <a:off x="4029508" y="567409"/>
            <a:ext cx="3442448" cy="1698120"/>
          </a:xfrm>
        </p:spPr>
        <p:txBody>
          <a:bodyPr>
            <a:noAutofit/>
          </a:bodyPr>
          <a:lstStyle>
            <a:lvl1pPr algn="ctr">
              <a:defRPr sz="2400">
                <a:solidFill>
                  <a:schemeClr val="accent6"/>
                </a:solidFill>
              </a:defRPr>
            </a:lvl1pPr>
          </a:lstStyle>
          <a:p>
            <a:pPr lvl="0"/>
            <a:r>
              <a:rPr lang="en-US" dirty="0"/>
              <a:t>Add text here</a:t>
            </a:r>
          </a:p>
        </p:txBody>
      </p:sp>
      <p:sp>
        <p:nvSpPr>
          <p:cNvPr id="13" name="Text Placeholder 8">
            <a:extLst>
              <a:ext uri="{FF2B5EF4-FFF2-40B4-BE49-F238E27FC236}">
                <a16:creationId xmlns:a16="http://schemas.microsoft.com/office/drawing/2014/main" id="{81AD9E51-D135-577C-89D1-81D5FD6235E8}"/>
              </a:ext>
            </a:extLst>
          </p:cNvPr>
          <p:cNvSpPr>
            <a:spLocks noGrp="1"/>
          </p:cNvSpPr>
          <p:nvPr>
            <p:ph type="body" sz="quarter" idx="19" hasCustomPrompt="1"/>
          </p:nvPr>
        </p:nvSpPr>
        <p:spPr>
          <a:xfrm>
            <a:off x="444138" y="567409"/>
            <a:ext cx="3357154" cy="8550465"/>
          </a:xfrm>
        </p:spPr>
        <p:txBody>
          <a:bodyPr tIns="0" numCol="1" spcCol="548640">
            <a:noAutofit/>
          </a:bodyPr>
          <a:lstStyle>
            <a:lvl1pPr marL="0" indent="0" algn="l">
              <a:lnSpc>
                <a:spcPct val="130000"/>
              </a:lnSpc>
              <a:spcBef>
                <a:spcPts val="1467"/>
              </a:spcBef>
              <a:buNone/>
              <a:defRPr sz="1400" b="0">
                <a:latin typeface="+mn-lt"/>
              </a:defRPr>
            </a:lvl1pPr>
            <a:lvl2pPr>
              <a:defRPr sz="800"/>
            </a:lvl2pPr>
            <a:lvl3pPr>
              <a:defRPr sz="800"/>
            </a:lvl3pPr>
            <a:lvl4pPr>
              <a:defRPr sz="800"/>
            </a:lvl4pPr>
            <a:lvl5pPr>
              <a:defRPr sz="800"/>
            </a:lvl5pPr>
          </a:lstStyle>
          <a:p>
            <a:pPr lvl="0"/>
            <a:r>
              <a:rPr lang="en-US" dirty="0"/>
              <a:t>Add text here</a:t>
            </a:r>
          </a:p>
        </p:txBody>
      </p:sp>
      <p:sp>
        <p:nvSpPr>
          <p:cNvPr id="15" name="Text Placeholder 8">
            <a:extLst>
              <a:ext uri="{FF2B5EF4-FFF2-40B4-BE49-F238E27FC236}">
                <a16:creationId xmlns:a16="http://schemas.microsoft.com/office/drawing/2014/main" id="{04A54503-8487-0EDB-268C-C88F9EC8052B}"/>
              </a:ext>
            </a:extLst>
          </p:cNvPr>
          <p:cNvSpPr>
            <a:spLocks noGrp="1"/>
          </p:cNvSpPr>
          <p:nvPr>
            <p:ph type="body" sz="quarter" idx="20" hasCustomPrompt="1"/>
          </p:nvPr>
        </p:nvSpPr>
        <p:spPr>
          <a:xfrm>
            <a:off x="4029508" y="2452270"/>
            <a:ext cx="3442448" cy="2067480"/>
          </a:xfrm>
        </p:spPr>
        <p:txBody>
          <a:bodyPr tIns="0" numCol="1" spcCol="548640">
            <a:noAutofit/>
          </a:bodyPr>
          <a:lstStyle>
            <a:lvl1pPr marL="0" indent="0" algn="l">
              <a:lnSpc>
                <a:spcPct val="130000"/>
              </a:lnSpc>
              <a:spcBef>
                <a:spcPts val="1467"/>
              </a:spcBef>
              <a:buNone/>
              <a:defRPr sz="1400" b="0">
                <a:latin typeface="+mn-lt"/>
              </a:defRPr>
            </a:lvl1pPr>
            <a:lvl2pPr>
              <a:defRPr sz="800"/>
            </a:lvl2pPr>
            <a:lvl3pPr>
              <a:defRPr sz="800"/>
            </a:lvl3pPr>
            <a:lvl4pPr>
              <a:defRPr sz="800"/>
            </a:lvl4pPr>
            <a:lvl5pPr>
              <a:defRPr sz="800"/>
            </a:lvl5pPr>
          </a:lstStyle>
          <a:p>
            <a:pPr lvl="0"/>
            <a:r>
              <a:rPr lang="en-US" dirty="0"/>
              <a:t>Add text here</a:t>
            </a:r>
          </a:p>
        </p:txBody>
      </p:sp>
      <p:sp>
        <p:nvSpPr>
          <p:cNvPr id="8" name="Text Placeholder 8">
            <a:extLst>
              <a:ext uri="{FF2B5EF4-FFF2-40B4-BE49-F238E27FC236}">
                <a16:creationId xmlns:a16="http://schemas.microsoft.com/office/drawing/2014/main" id="{A82C4B0C-825F-3542-7AF6-682C2214B96A}"/>
              </a:ext>
            </a:extLst>
          </p:cNvPr>
          <p:cNvSpPr>
            <a:spLocks noGrp="1"/>
          </p:cNvSpPr>
          <p:nvPr>
            <p:ph type="body" sz="quarter" idx="18" hasCustomPrompt="1"/>
          </p:nvPr>
        </p:nvSpPr>
        <p:spPr>
          <a:xfrm>
            <a:off x="8242392" y="587828"/>
            <a:ext cx="6858271" cy="3931921"/>
          </a:xfrm>
        </p:spPr>
        <p:txBody>
          <a:bodyPr tIns="0" numCol="2" spcCol="548640">
            <a:noAutofit/>
          </a:bodyPr>
          <a:lstStyle>
            <a:lvl1pPr marL="0" indent="0" algn="l">
              <a:lnSpc>
                <a:spcPct val="130000"/>
              </a:lnSpc>
              <a:spcBef>
                <a:spcPts val="1467"/>
              </a:spcBef>
              <a:buNone/>
              <a:defRPr sz="1400" b="0">
                <a:latin typeface="+mn-lt"/>
              </a:defRPr>
            </a:lvl1pPr>
            <a:lvl2pPr>
              <a:defRPr sz="800"/>
            </a:lvl2pPr>
            <a:lvl3pPr>
              <a:defRPr sz="800"/>
            </a:lvl3pPr>
            <a:lvl4pPr>
              <a:defRPr sz="800"/>
            </a:lvl4pPr>
            <a:lvl5pPr>
              <a:defRPr sz="800"/>
            </a:lvl5pPr>
          </a:lstStyle>
          <a:p>
            <a:pPr lvl="0"/>
            <a:r>
              <a:rPr lang="en-US" dirty="0"/>
              <a:t>Add text here</a:t>
            </a:r>
          </a:p>
        </p:txBody>
      </p:sp>
      <p:sp>
        <p:nvSpPr>
          <p:cNvPr id="12" name="Text Placeholder 8">
            <a:extLst>
              <a:ext uri="{FF2B5EF4-FFF2-40B4-BE49-F238E27FC236}">
                <a16:creationId xmlns:a16="http://schemas.microsoft.com/office/drawing/2014/main" id="{4D8644C6-A12B-E3DE-34D3-E42ABAA3455D}"/>
              </a:ext>
            </a:extLst>
          </p:cNvPr>
          <p:cNvSpPr>
            <a:spLocks noGrp="1"/>
          </p:cNvSpPr>
          <p:nvPr>
            <p:ph type="body" sz="quarter" idx="16" hasCustomPrompt="1"/>
          </p:nvPr>
        </p:nvSpPr>
        <p:spPr>
          <a:xfrm>
            <a:off x="1160530" y="9248084"/>
            <a:ext cx="2640762" cy="374215"/>
          </a:xfrm>
        </p:spPr>
        <p:txBody>
          <a:bodyPr>
            <a:noAutofit/>
          </a:bodyPr>
          <a:lstStyle>
            <a:lvl1pPr marL="0" indent="0" algn="l">
              <a:buNone/>
              <a:defRPr sz="1200" b="1">
                <a:solidFill>
                  <a:schemeClr val="tx2"/>
                </a:solidFill>
                <a:latin typeface="+mn-lt"/>
              </a:defRPr>
            </a:lvl1pPr>
            <a:lvl2pPr>
              <a:defRPr sz="800"/>
            </a:lvl2pPr>
            <a:lvl3pPr>
              <a:defRPr sz="800"/>
            </a:lvl3pPr>
            <a:lvl4pPr>
              <a:defRPr sz="800"/>
            </a:lvl4pPr>
            <a:lvl5pPr>
              <a:defRPr sz="800"/>
            </a:lvl5pPr>
          </a:lstStyle>
          <a:p>
            <a:pPr lvl="0"/>
            <a:r>
              <a:rPr lang="en-US" dirty="0"/>
              <a:t>Add text here</a:t>
            </a:r>
          </a:p>
        </p:txBody>
      </p:sp>
      <p:sp>
        <p:nvSpPr>
          <p:cNvPr id="5" name="Picture Placeholder 4">
            <a:extLst>
              <a:ext uri="{FF2B5EF4-FFF2-40B4-BE49-F238E27FC236}">
                <a16:creationId xmlns:a16="http://schemas.microsoft.com/office/drawing/2014/main" id="{456EDC13-0DD7-C4A0-2E87-E2674E9055E1}"/>
              </a:ext>
            </a:extLst>
          </p:cNvPr>
          <p:cNvSpPr>
            <a:spLocks noGrp="1"/>
          </p:cNvSpPr>
          <p:nvPr>
            <p:ph type="pic" sz="quarter" idx="10" hasCustomPrompt="1"/>
          </p:nvPr>
        </p:nvSpPr>
        <p:spPr>
          <a:xfrm>
            <a:off x="4103077" y="5029201"/>
            <a:ext cx="11441723" cy="4974336"/>
          </a:xfrm>
          <a:custGeom>
            <a:avLst/>
            <a:gdLst>
              <a:gd name="connsiteX0" fmla="*/ 0 w 11441723"/>
              <a:gd name="connsiteY0" fmla="*/ 0 h 4978004"/>
              <a:gd name="connsiteX1" fmla="*/ 11441723 w 11441723"/>
              <a:gd name="connsiteY1" fmla="*/ 0 h 4978004"/>
              <a:gd name="connsiteX2" fmla="*/ 11441723 w 11441723"/>
              <a:gd name="connsiteY2" fmla="*/ 4978004 h 4978004"/>
              <a:gd name="connsiteX3" fmla="*/ 0 w 11441723"/>
              <a:gd name="connsiteY3" fmla="*/ 4978004 h 4978004"/>
            </a:gdLst>
            <a:ahLst/>
            <a:cxnLst>
              <a:cxn ang="0">
                <a:pos x="connsiteX0" y="connsiteY0"/>
              </a:cxn>
              <a:cxn ang="0">
                <a:pos x="connsiteX1" y="connsiteY1"/>
              </a:cxn>
              <a:cxn ang="0">
                <a:pos x="connsiteX2" y="connsiteY2"/>
              </a:cxn>
              <a:cxn ang="0">
                <a:pos x="connsiteX3" y="connsiteY3"/>
              </a:cxn>
            </a:cxnLst>
            <a:rect l="l" t="t" r="r" b="b"/>
            <a:pathLst>
              <a:path w="11441723" h="4978004">
                <a:moveTo>
                  <a:pt x="0" y="0"/>
                </a:moveTo>
                <a:lnTo>
                  <a:pt x="11441723" y="0"/>
                </a:lnTo>
                <a:lnTo>
                  <a:pt x="11441723" y="4978004"/>
                </a:lnTo>
                <a:lnTo>
                  <a:pt x="0" y="4978004"/>
                </a:lnTo>
                <a:close/>
              </a:path>
            </a:pathLst>
          </a:custGeom>
          <a:solidFill>
            <a:schemeClr val="bg2"/>
          </a:solidFill>
          <a:ln>
            <a:noFill/>
          </a:ln>
        </p:spPr>
        <p:txBody>
          <a:bodyPr wrap="square" anchor="ctr">
            <a:noAutofit/>
          </a:bodyPr>
          <a:lstStyle>
            <a:lvl1pPr marL="0" indent="0" algn="ctr">
              <a:buNone/>
              <a:defRPr sz="3200">
                <a:solidFill>
                  <a:schemeClr val="tx2"/>
                </a:solidFill>
              </a:defRPr>
            </a:lvl1pPr>
          </a:lstStyle>
          <a:p>
            <a:r>
              <a:rPr lang="en-US" dirty="0"/>
              <a:t>Click add picture</a:t>
            </a:r>
          </a:p>
        </p:txBody>
      </p:sp>
      <p:sp>
        <p:nvSpPr>
          <p:cNvPr id="7" name="Slide Number Placeholder 3">
            <a:extLst>
              <a:ext uri="{FF2B5EF4-FFF2-40B4-BE49-F238E27FC236}">
                <a16:creationId xmlns:a16="http://schemas.microsoft.com/office/drawing/2014/main" id="{964F4972-0AE0-DD5D-2D9E-3C714122A224}"/>
              </a:ext>
            </a:extLst>
          </p:cNvPr>
          <p:cNvSpPr>
            <a:spLocks noGrp="1"/>
          </p:cNvSpPr>
          <p:nvPr>
            <p:ph type="sldNum" sz="quarter" idx="4"/>
          </p:nvPr>
        </p:nvSpPr>
        <p:spPr>
          <a:xfrm>
            <a:off x="14823568" y="9523584"/>
            <a:ext cx="426592" cy="275808"/>
          </a:xfrm>
          <a:prstGeom prst="rect">
            <a:avLst/>
          </a:prstGeom>
        </p:spPr>
        <p:txBody>
          <a:bodyPr/>
          <a:lstStyle>
            <a:lvl1pPr algn="r">
              <a:defRPr sz="1200" b="0" i="0">
                <a:solidFill>
                  <a:schemeClr val="bg1"/>
                </a:solidFill>
                <a:latin typeface="+mj-lt"/>
                <a:cs typeface="Posterama" panose="020B0504020200020000"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2244368785"/>
      </p:ext>
    </p:extLst>
  </p:cSld>
  <p:clrMapOvr>
    <a:masterClrMapping/>
  </p:clrMapOvr>
  <p:extLst>
    <p:ext uri="{DCECCB84-F9BA-43D5-87BE-67443E8EF086}">
      <p15:sldGuideLst xmlns:p15="http://schemas.microsoft.com/office/powerpoint/2012/main">
        <p15:guide id="1" orient="horz" pos="3168" userDrawn="1">
          <p15:clr>
            <a:srgbClr val="FBAE40"/>
          </p15:clr>
        </p15:guide>
        <p15:guide id="2" pos="4896"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_6">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00EE1104-237A-BF43-A4B2-12D92FA5B9FD}"/>
              </a:ext>
            </a:extLst>
          </p:cNvPr>
          <p:cNvSpPr>
            <a:spLocks noGrp="1"/>
          </p:cNvSpPr>
          <p:nvPr>
            <p:ph type="pic" sz="quarter" idx="10" hasCustomPrompt="1"/>
          </p:nvPr>
        </p:nvSpPr>
        <p:spPr>
          <a:xfrm>
            <a:off x="3146612" y="-11069"/>
            <a:ext cx="8321040" cy="5085390"/>
          </a:xfrm>
          <a:solidFill>
            <a:schemeClr val="bg2"/>
          </a:solidFill>
          <a:ln>
            <a:noFill/>
          </a:ln>
        </p:spPr>
        <p:txBody>
          <a:bodyPr anchor="ctr">
            <a:normAutofit/>
          </a:bodyPr>
          <a:lstStyle>
            <a:lvl1pPr marL="0" indent="0" algn="r">
              <a:buNone/>
              <a:defRPr sz="3200">
                <a:solidFill>
                  <a:schemeClr val="tx2"/>
                </a:solidFill>
              </a:defRPr>
            </a:lvl1pPr>
          </a:lstStyle>
          <a:p>
            <a:r>
              <a:rPr lang="en-US" dirty="0"/>
              <a:t>Click add picture</a:t>
            </a:r>
          </a:p>
        </p:txBody>
      </p:sp>
      <p:sp>
        <p:nvSpPr>
          <p:cNvPr id="13" name="Title 12">
            <a:extLst>
              <a:ext uri="{FF2B5EF4-FFF2-40B4-BE49-F238E27FC236}">
                <a16:creationId xmlns:a16="http://schemas.microsoft.com/office/drawing/2014/main" id="{5720D8CC-A9D1-0B71-DCF3-D324C9913929}"/>
              </a:ext>
            </a:extLst>
          </p:cNvPr>
          <p:cNvSpPr>
            <a:spLocks noGrp="1"/>
          </p:cNvSpPr>
          <p:nvPr>
            <p:ph type="title" hasCustomPrompt="1"/>
          </p:nvPr>
        </p:nvSpPr>
        <p:spPr>
          <a:xfrm>
            <a:off x="1176281" y="965823"/>
            <a:ext cx="5695166" cy="1944159"/>
          </a:xfrm>
        </p:spPr>
        <p:txBody>
          <a:bodyPr anchor="b">
            <a:noAutofit/>
          </a:bodyPr>
          <a:lstStyle>
            <a:lvl1pPr>
              <a:defRPr sz="6000">
                <a:solidFill>
                  <a:schemeClr val="tx2"/>
                </a:solidFill>
              </a:defRPr>
            </a:lvl1pPr>
          </a:lstStyle>
          <a:p>
            <a:r>
              <a:rPr lang="en-US" dirty="0"/>
              <a:t>Add title here</a:t>
            </a:r>
          </a:p>
        </p:txBody>
      </p:sp>
      <p:sp>
        <p:nvSpPr>
          <p:cNvPr id="12" name="Text Placeholder 8">
            <a:extLst>
              <a:ext uri="{FF2B5EF4-FFF2-40B4-BE49-F238E27FC236}">
                <a16:creationId xmlns:a16="http://schemas.microsoft.com/office/drawing/2014/main" id="{4D8644C6-A12B-E3DE-34D3-E42ABAA3455D}"/>
              </a:ext>
            </a:extLst>
          </p:cNvPr>
          <p:cNvSpPr>
            <a:spLocks noGrp="1"/>
          </p:cNvSpPr>
          <p:nvPr>
            <p:ph type="body" sz="quarter" idx="16" hasCustomPrompt="1"/>
          </p:nvPr>
        </p:nvSpPr>
        <p:spPr>
          <a:xfrm>
            <a:off x="1176281" y="2952627"/>
            <a:ext cx="5695166" cy="374215"/>
          </a:xfrm>
        </p:spPr>
        <p:txBody>
          <a:bodyPr>
            <a:noAutofit/>
          </a:bodyPr>
          <a:lstStyle>
            <a:lvl1pPr marL="0" indent="0" algn="l">
              <a:buNone/>
              <a:defRPr sz="1200" b="1">
                <a:solidFill>
                  <a:schemeClr val="tx2"/>
                </a:solidFill>
                <a:latin typeface="+mn-lt"/>
              </a:defRPr>
            </a:lvl1pPr>
            <a:lvl2pPr>
              <a:defRPr sz="800"/>
            </a:lvl2pPr>
            <a:lvl3pPr>
              <a:defRPr sz="800"/>
            </a:lvl3pPr>
            <a:lvl4pPr>
              <a:defRPr sz="800"/>
            </a:lvl4pPr>
            <a:lvl5pPr>
              <a:defRPr sz="800"/>
            </a:lvl5pPr>
          </a:lstStyle>
          <a:p>
            <a:pPr lvl="0"/>
            <a:r>
              <a:rPr lang="en-US" dirty="0"/>
              <a:t>Add text here</a:t>
            </a:r>
          </a:p>
        </p:txBody>
      </p:sp>
      <p:sp>
        <p:nvSpPr>
          <p:cNvPr id="3" name="Text Placeholder 2">
            <a:extLst>
              <a:ext uri="{FF2B5EF4-FFF2-40B4-BE49-F238E27FC236}">
                <a16:creationId xmlns:a16="http://schemas.microsoft.com/office/drawing/2014/main" id="{5BD9716E-C53F-614D-E5BB-53F55A28B970}"/>
              </a:ext>
            </a:extLst>
          </p:cNvPr>
          <p:cNvSpPr>
            <a:spLocks noGrp="1"/>
          </p:cNvSpPr>
          <p:nvPr>
            <p:ph type="body" sz="quarter" idx="28" hasCustomPrompt="1"/>
          </p:nvPr>
        </p:nvSpPr>
        <p:spPr>
          <a:xfrm>
            <a:off x="469900" y="5446713"/>
            <a:ext cx="7041243" cy="4076700"/>
          </a:xfrm>
        </p:spPr>
        <p:txBody>
          <a:bodyPr numCol="2" spcCol="365760">
            <a:noAutofit/>
          </a:bodyPr>
          <a:lstStyle>
            <a:lvl1pPr marL="0" indent="0">
              <a:lnSpc>
                <a:spcPct val="130000"/>
              </a:lnSpc>
              <a:spcBef>
                <a:spcPts val="1467"/>
              </a:spcBef>
              <a:buNone/>
              <a:defRPr sz="1400"/>
            </a:lvl1pPr>
            <a:lvl2pPr marL="670575" indent="0">
              <a:lnSpc>
                <a:spcPct val="130000"/>
              </a:lnSpc>
              <a:spcBef>
                <a:spcPts val="1467"/>
              </a:spcBef>
              <a:buNone/>
              <a:defRPr sz="1400"/>
            </a:lvl2pPr>
            <a:lvl3pPr marL="1341150" indent="0">
              <a:lnSpc>
                <a:spcPct val="130000"/>
              </a:lnSpc>
              <a:spcBef>
                <a:spcPts val="1467"/>
              </a:spcBef>
              <a:buNone/>
              <a:defRPr sz="1400"/>
            </a:lvl3pPr>
            <a:lvl4pPr marL="2011725" indent="0">
              <a:lnSpc>
                <a:spcPct val="130000"/>
              </a:lnSpc>
              <a:spcBef>
                <a:spcPts val="1467"/>
              </a:spcBef>
              <a:buNone/>
              <a:defRPr sz="1400"/>
            </a:lvl4pPr>
            <a:lvl5pPr marL="2682301" indent="0">
              <a:lnSpc>
                <a:spcPct val="130000"/>
              </a:lnSpc>
              <a:spcBef>
                <a:spcPts val="1467"/>
              </a:spcBef>
              <a:buNone/>
              <a:defRPr sz="1400"/>
            </a:lvl5pPr>
          </a:lstStyle>
          <a:p>
            <a:pPr lvl="0"/>
            <a:r>
              <a:rPr lang="en-US" dirty="0"/>
              <a:t>Add text here</a:t>
            </a:r>
          </a:p>
        </p:txBody>
      </p:sp>
      <p:sp>
        <p:nvSpPr>
          <p:cNvPr id="6" name="Text Placeholder 2">
            <a:extLst>
              <a:ext uri="{FF2B5EF4-FFF2-40B4-BE49-F238E27FC236}">
                <a16:creationId xmlns:a16="http://schemas.microsoft.com/office/drawing/2014/main" id="{0A9F9EB9-16D6-FA62-4CB5-ECB7C3FD781D}"/>
              </a:ext>
            </a:extLst>
          </p:cNvPr>
          <p:cNvSpPr>
            <a:spLocks noGrp="1"/>
          </p:cNvSpPr>
          <p:nvPr>
            <p:ph type="body" sz="quarter" idx="30" hasCustomPrompt="1"/>
          </p:nvPr>
        </p:nvSpPr>
        <p:spPr>
          <a:xfrm>
            <a:off x="8150828" y="5446713"/>
            <a:ext cx="3316823" cy="4076700"/>
          </a:xfrm>
        </p:spPr>
        <p:txBody>
          <a:bodyPr numCol="1" spcCol="365760">
            <a:noAutofit/>
          </a:bodyPr>
          <a:lstStyle>
            <a:lvl1pPr marL="0" indent="0">
              <a:lnSpc>
                <a:spcPct val="130000"/>
              </a:lnSpc>
              <a:spcBef>
                <a:spcPts val="1467"/>
              </a:spcBef>
              <a:buNone/>
              <a:defRPr sz="1400"/>
            </a:lvl1pPr>
            <a:lvl2pPr marL="670575" indent="0">
              <a:lnSpc>
                <a:spcPct val="130000"/>
              </a:lnSpc>
              <a:spcBef>
                <a:spcPts val="1467"/>
              </a:spcBef>
              <a:buNone/>
              <a:defRPr sz="1400"/>
            </a:lvl2pPr>
            <a:lvl3pPr marL="1341150" indent="0">
              <a:lnSpc>
                <a:spcPct val="130000"/>
              </a:lnSpc>
              <a:spcBef>
                <a:spcPts val="1467"/>
              </a:spcBef>
              <a:buNone/>
              <a:defRPr sz="1400"/>
            </a:lvl3pPr>
            <a:lvl4pPr marL="2011725" indent="0">
              <a:lnSpc>
                <a:spcPct val="130000"/>
              </a:lnSpc>
              <a:spcBef>
                <a:spcPts val="1467"/>
              </a:spcBef>
              <a:buNone/>
              <a:defRPr sz="1400"/>
            </a:lvl4pPr>
            <a:lvl5pPr marL="2682301" indent="0">
              <a:lnSpc>
                <a:spcPct val="130000"/>
              </a:lnSpc>
              <a:spcBef>
                <a:spcPts val="1467"/>
              </a:spcBef>
              <a:buNone/>
              <a:defRPr sz="1400"/>
            </a:lvl5pPr>
          </a:lstStyle>
          <a:p>
            <a:pPr lvl="0"/>
            <a:r>
              <a:rPr lang="en-US" dirty="0"/>
              <a:t>Add text here</a:t>
            </a:r>
          </a:p>
        </p:txBody>
      </p:sp>
      <p:sp>
        <p:nvSpPr>
          <p:cNvPr id="11" name="Text Placeholder 8">
            <a:extLst>
              <a:ext uri="{FF2B5EF4-FFF2-40B4-BE49-F238E27FC236}">
                <a16:creationId xmlns:a16="http://schemas.microsoft.com/office/drawing/2014/main" id="{9398E206-9F12-E744-1B9D-FC52901F891D}"/>
              </a:ext>
            </a:extLst>
          </p:cNvPr>
          <p:cNvSpPr>
            <a:spLocks noGrp="1"/>
          </p:cNvSpPr>
          <p:nvPr>
            <p:ph type="body" sz="quarter" idx="21" hasCustomPrompt="1"/>
          </p:nvPr>
        </p:nvSpPr>
        <p:spPr>
          <a:xfrm>
            <a:off x="11823911" y="628604"/>
            <a:ext cx="3316824" cy="294577"/>
          </a:xfrm>
        </p:spPr>
        <p:txBody>
          <a:bodyPr tIns="0">
            <a:noAutofit/>
          </a:bodyPr>
          <a:lstStyle>
            <a:lvl1pPr marL="0" indent="0" algn="l">
              <a:spcBef>
                <a:spcPts val="1200"/>
              </a:spcBef>
              <a:buNone/>
              <a:defRPr sz="1200" b="0">
                <a:latin typeface="+mj-lt"/>
              </a:defRPr>
            </a:lvl1pPr>
            <a:lvl2pPr>
              <a:defRPr sz="800"/>
            </a:lvl2pPr>
            <a:lvl3pPr>
              <a:defRPr sz="800"/>
            </a:lvl3pPr>
            <a:lvl4pPr>
              <a:defRPr sz="800"/>
            </a:lvl4pPr>
            <a:lvl5pPr>
              <a:defRPr sz="800"/>
            </a:lvl5pPr>
          </a:lstStyle>
          <a:p>
            <a:pPr lvl="0"/>
            <a:r>
              <a:rPr lang="en-US" dirty="0"/>
              <a:t>Add text here</a:t>
            </a:r>
          </a:p>
        </p:txBody>
      </p:sp>
      <p:sp>
        <p:nvSpPr>
          <p:cNvPr id="4" name="Text Placeholder 2">
            <a:extLst>
              <a:ext uri="{FF2B5EF4-FFF2-40B4-BE49-F238E27FC236}">
                <a16:creationId xmlns:a16="http://schemas.microsoft.com/office/drawing/2014/main" id="{EBA2490A-85A9-6994-245C-D588B46A2B71}"/>
              </a:ext>
            </a:extLst>
          </p:cNvPr>
          <p:cNvSpPr>
            <a:spLocks noGrp="1"/>
          </p:cNvSpPr>
          <p:nvPr>
            <p:ph type="body" sz="quarter" idx="29" hasCustomPrompt="1"/>
          </p:nvPr>
        </p:nvSpPr>
        <p:spPr>
          <a:xfrm>
            <a:off x="11823911" y="1136469"/>
            <a:ext cx="3316823" cy="8386944"/>
          </a:xfrm>
        </p:spPr>
        <p:txBody>
          <a:bodyPr numCol="1" spcCol="365760">
            <a:noAutofit/>
          </a:bodyPr>
          <a:lstStyle>
            <a:lvl1pPr marL="0" indent="0">
              <a:lnSpc>
                <a:spcPct val="130000"/>
              </a:lnSpc>
              <a:spcBef>
                <a:spcPts val="1467"/>
              </a:spcBef>
              <a:buNone/>
              <a:defRPr sz="1400"/>
            </a:lvl1pPr>
            <a:lvl2pPr marL="670575" indent="0">
              <a:lnSpc>
                <a:spcPct val="130000"/>
              </a:lnSpc>
              <a:spcBef>
                <a:spcPts val="1467"/>
              </a:spcBef>
              <a:buNone/>
              <a:defRPr sz="1400"/>
            </a:lvl2pPr>
            <a:lvl3pPr marL="1341150" indent="0">
              <a:lnSpc>
                <a:spcPct val="130000"/>
              </a:lnSpc>
              <a:spcBef>
                <a:spcPts val="1467"/>
              </a:spcBef>
              <a:buNone/>
              <a:defRPr sz="1400"/>
            </a:lvl3pPr>
            <a:lvl4pPr marL="2011725" indent="0">
              <a:lnSpc>
                <a:spcPct val="130000"/>
              </a:lnSpc>
              <a:spcBef>
                <a:spcPts val="1467"/>
              </a:spcBef>
              <a:buNone/>
              <a:defRPr sz="1400"/>
            </a:lvl4pPr>
            <a:lvl5pPr marL="2682301" indent="0">
              <a:lnSpc>
                <a:spcPct val="130000"/>
              </a:lnSpc>
              <a:spcBef>
                <a:spcPts val="1467"/>
              </a:spcBef>
              <a:buNone/>
              <a:defRPr sz="1400"/>
            </a:lvl5pPr>
          </a:lstStyle>
          <a:p>
            <a:pPr lvl="0"/>
            <a:r>
              <a:rPr lang="en-US" dirty="0"/>
              <a:t>Add text here</a:t>
            </a:r>
          </a:p>
        </p:txBody>
      </p:sp>
      <p:sp>
        <p:nvSpPr>
          <p:cNvPr id="19" name="Slide Number Placeholder 3">
            <a:extLst>
              <a:ext uri="{FF2B5EF4-FFF2-40B4-BE49-F238E27FC236}">
                <a16:creationId xmlns:a16="http://schemas.microsoft.com/office/drawing/2014/main" id="{66BD8ABD-F233-C8F3-5EF8-AAB34730CF32}"/>
              </a:ext>
            </a:extLst>
          </p:cNvPr>
          <p:cNvSpPr>
            <a:spLocks noGrp="1"/>
          </p:cNvSpPr>
          <p:nvPr>
            <p:ph type="sldNum" sz="quarter" idx="4"/>
          </p:nvPr>
        </p:nvSpPr>
        <p:spPr>
          <a:xfrm>
            <a:off x="14837015" y="9523584"/>
            <a:ext cx="426592" cy="275808"/>
          </a:xfrm>
          <a:prstGeom prst="rect">
            <a:avLst/>
          </a:prstGeom>
        </p:spPr>
        <p:txBody>
          <a:bodyPr>
            <a:noAutofit/>
          </a:bodyPr>
          <a:lstStyle>
            <a:lvl1pPr algn="r">
              <a:defRPr sz="1200" b="0" i="0">
                <a:solidFill>
                  <a:schemeClr val="tx2"/>
                </a:solidFill>
                <a:latin typeface="+mj-lt"/>
                <a:cs typeface="Posterama" panose="020B0504020200020000"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4117845488"/>
      </p:ext>
    </p:extLst>
  </p:cSld>
  <p:clrMapOvr>
    <a:masterClrMapping/>
  </p:clrMapOvr>
  <p:extLst>
    <p:ext uri="{DCECCB84-F9BA-43D5-87BE-67443E8EF086}">
      <p15:sldGuideLst xmlns:p15="http://schemas.microsoft.com/office/powerpoint/2012/main">
        <p15:guide id="1" orient="horz" pos="3168" userDrawn="1">
          <p15:clr>
            <a:srgbClr val="FBAE40"/>
          </p15:clr>
        </p15:guide>
        <p15:guide id="2" pos="4896"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_7">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BD02918-C479-06E9-E9A8-AB721C98BC2A}"/>
              </a:ext>
            </a:extLst>
          </p:cNvPr>
          <p:cNvSpPr>
            <a:spLocks noGrp="1"/>
          </p:cNvSpPr>
          <p:nvPr>
            <p:ph type="title" hasCustomPrompt="1"/>
          </p:nvPr>
        </p:nvSpPr>
        <p:spPr>
          <a:xfrm>
            <a:off x="4016445" y="567409"/>
            <a:ext cx="3442448" cy="1640892"/>
          </a:xfrm>
        </p:spPr>
        <p:txBody>
          <a:bodyPr>
            <a:noAutofit/>
          </a:bodyPr>
          <a:lstStyle>
            <a:lvl1pPr algn="ctr">
              <a:defRPr sz="2400">
                <a:solidFill>
                  <a:schemeClr val="accent6"/>
                </a:solidFill>
              </a:defRPr>
            </a:lvl1pPr>
          </a:lstStyle>
          <a:p>
            <a:pPr lvl="0"/>
            <a:r>
              <a:rPr lang="en-US" dirty="0"/>
              <a:t>Add text here</a:t>
            </a:r>
          </a:p>
        </p:txBody>
      </p:sp>
      <p:sp>
        <p:nvSpPr>
          <p:cNvPr id="13" name="Text Placeholder 8">
            <a:extLst>
              <a:ext uri="{FF2B5EF4-FFF2-40B4-BE49-F238E27FC236}">
                <a16:creationId xmlns:a16="http://schemas.microsoft.com/office/drawing/2014/main" id="{81AD9E51-D135-577C-89D1-81D5FD6235E8}"/>
              </a:ext>
            </a:extLst>
          </p:cNvPr>
          <p:cNvSpPr>
            <a:spLocks noGrp="1"/>
          </p:cNvSpPr>
          <p:nvPr>
            <p:ph type="body" sz="quarter" idx="19" hasCustomPrompt="1"/>
          </p:nvPr>
        </p:nvSpPr>
        <p:spPr>
          <a:xfrm>
            <a:off x="444138" y="567409"/>
            <a:ext cx="3357154" cy="9059916"/>
          </a:xfrm>
        </p:spPr>
        <p:txBody>
          <a:bodyPr tIns="0" numCol="1" spcCol="548640">
            <a:noAutofit/>
          </a:bodyPr>
          <a:lstStyle>
            <a:lvl1pPr marL="0" indent="0" algn="l">
              <a:lnSpc>
                <a:spcPct val="130000"/>
              </a:lnSpc>
              <a:spcBef>
                <a:spcPts val="1467"/>
              </a:spcBef>
              <a:buNone/>
              <a:defRPr sz="1400" b="0">
                <a:latin typeface="+mn-lt"/>
              </a:defRPr>
            </a:lvl1pPr>
            <a:lvl2pPr>
              <a:defRPr sz="800"/>
            </a:lvl2pPr>
            <a:lvl3pPr>
              <a:defRPr sz="800"/>
            </a:lvl3pPr>
            <a:lvl4pPr>
              <a:defRPr sz="800"/>
            </a:lvl4pPr>
            <a:lvl5pPr>
              <a:defRPr sz="800"/>
            </a:lvl5pPr>
          </a:lstStyle>
          <a:p>
            <a:pPr lvl="0"/>
            <a:r>
              <a:rPr lang="en-US" dirty="0"/>
              <a:t>Add text here</a:t>
            </a:r>
          </a:p>
        </p:txBody>
      </p:sp>
      <p:sp>
        <p:nvSpPr>
          <p:cNvPr id="15" name="Text Placeholder 8">
            <a:extLst>
              <a:ext uri="{FF2B5EF4-FFF2-40B4-BE49-F238E27FC236}">
                <a16:creationId xmlns:a16="http://schemas.microsoft.com/office/drawing/2014/main" id="{04A54503-8487-0EDB-268C-C88F9EC8052B}"/>
              </a:ext>
            </a:extLst>
          </p:cNvPr>
          <p:cNvSpPr>
            <a:spLocks noGrp="1"/>
          </p:cNvSpPr>
          <p:nvPr>
            <p:ph type="body" sz="quarter" idx="20" hasCustomPrompt="1"/>
          </p:nvPr>
        </p:nvSpPr>
        <p:spPr>
          <a:xfrm>
            <a:off x="4016445" y="2373891"/>
            <a:ext cx="3442448" cy="6443537"/>
          </a:xfrm>
        </p:spPr>
        <p:txBody>
          <a:bodyPr tIns="0" numCol="1" spcCol="548640">
            <a:noAutofit/>
          </a:bodyPr>
          <a:lstStyle>
            <a:lvl1pPr marL="0" indent="0" algn="l">
              <a:lnSpc>
                <a:spcPct val="130000"/>
              </a:lnSpc>
              <a:spcBef>
                <a:spcPts val="1467"/>
              </a:spcBef>
              <a:buNone/>
              <a:defRPr sz="1400" b="0">
                <a:latin typeface="+mn-lt"/>
              </a:defRPr>
            </a:lvl1pPr>
            <a:lvl2pPr>
              <a:defRPr sz="800"/>
            </a:lvl2pPr>
            <a:lvl3pPr>
              <a:defRPr sz="800"/>
            </a:lvl3pPr>
            <a:lvl4pPr>
              <a:defRPr sz="800"/>
            </a:lvl4pPr>
            <a:lvl5pPr>
              <a:defRPr sz="800"/>
            </a:lvl5pPr>
          </a:lstStyle>
          <a:p>
            <a:pPr lvl="0"/>
            <a:r>
              <a:rPr lang="en-US" dirty="0"/>
              <a:t>Add text here</a:t>
            </a:r>
          </a:p>
        </p:txBody>
      </p:sp>
      <p:sp>
        <p:nvSpPr>
          <p:cNvPr id="12" name="Text Placeholder 8">
            <a:extLst>
              <a:ext uri="{FF2B5EF4-FFF2-40B4-BE49-F238E27FC236}">
                <a16:creationId xmlns:a16="http://schemas.microsoft.com/office/drawing/2014/main" id="{4D8644C6-A12B-E3DE-34D3-E42ABAA3455D}"/>
              </a:ext>
            </a:extLst>
          </p:cNvPr>
          <p:cNvSpPr>
            <a:spLocks noGrp="1"/>
          </p:cNvSpPr>
          <p:nvPr>
            <p:ph type="body" sz="quarter" idx="16" hasCustomPrompt="1"/>
          </p:nvPr>
        </p:nvSpPr>
        <p:spPr>
          <a:xfrm>
            <a:off x="4016446" y="8983018"/>
            <a:ext cx="3246503" cy="644307"/>
          </a:xfrm>
        </p:spPr>
        <p:txBody>
          <a:bodyPr>
            <a:noAutofit/>
          </a:bodyPr>
          <a:lstStyle>
            <a:lvl1pPr marL="0" indent="0" algn="r">
              <a:lnSpc>
                <a:spcPct val="100000"/>
              </a:lnSpc>
              <a:spcBef>
                <a:spcPts val="0"/>
              </a:spcBef>
              <a:spcAft>
                <a:spcPts val="600"/>
              </a:spcAft>
              <a:buNone/>
              <a:defRPr sz="1200" b="1">
                <a:solidFill>
                  <a:schemeClr val="tx2"/>
                </a:solidFill>
                <a:latin typeface="+mn-lt"/>
              </a:defRPr>
            </a:lvl1pPr>
            <a:lvl2pPr>
              <a:defRPr sz="800"/>
            </a:lvl2pPr>
            <a:lvl3pPr>
              <a:defRPr sz="800"/>
            </a:lvl3pPr>
            <a:lvl4pPr>
              <a:defRPr sz="800"/>
            </a:lvl4pPr>
            <a:lvl5pPr>
              <a:defRPr sz="800"/>
            </a:lvl5pPr>
          </a:lstStyle>
          <a:p>
            <a:pPr lvl="0"/>
            <a:r>
              <a:rPr lang="en-US" dirty="0"/>
              <a:t>Add text here</a:t>
            </a:r>
          </a:p>
        </p:txBody>
      </p:sp>
      <p:sp>
        <p:nvSpPr>
          <p:cNvPr id="3" name="Picture Placeholder 9">
            <a:extLst>
              <a:ext uri="{FF2B5EF4-FFF2-40B4-BE49-F238E27FC236}">
                <a16:creationId xmlns:a16="http://schemas.microsoft.com/office/drawing/2014/main" id="{992443C9-4768-C6B1-6FE2-7759034BE7EA}"/>
              </a:ext>
            </a:extLst>
          </p:cNvPr>
          <p:cNvSpPr>
            <a:spLocks noGrp="1"/>
          </p:cNvSpPr>
          <p:nvPr>
            <p:ph type="pic" sz="quarter" idx="21" hasCustomPrompt="1"/>
          </p:nvPr>
        </p:nvSpPr>
        <p:spPr>
          <a:xfrm>
            <a:off x="7772400" y="0"/>
            <a:ext cx="7772398" cy="5042264"/>
          </a:xfrm>
          <a:solidFill>
            <a:schemeClr val="bg2"/>
          </a:solidFill>
          <a:ln>
            <a:noFill/>
          </a:ln>
        </p:spPr>
        <p:txBody>
          <a:bodyPr anchor="ctr">
            <a:normAutofit/>
          </a:bodyPr>
          <a:lstStyle>
            <a:lvl1pPr marL="0" indent="0" algn="ctr">
              <a:buNone/>
              <a:defRPr sz="3200">
                <a:solidFill>
                  <a:schemeClr val="tx2"/>
                </a:solidFill>
              </a:defRPr>
            </a:lvl1pPr>
          </a:lstStyle>
          <a:p>
            <a:r>
              <a:rPr lang="en-US" dirty="0"/>
              <a:t>Click add picture</a:t>
            </a:r>
          </a:p>
        </p:txBody>
      </p:sp>
      <p:sp>
        <p:nvSpPr>
          <p:cNvPr id="16" name="Picture Placeholder 15">
            <a:extLst>
              <a:ext uri="{FF2B5EF4-FFF2-40B4-BE49-F238E27FC236}">
                <a16:creationId xmlns:a16="http://schemas.microsoft.com/office/drawing/2014/main" id="{6E2B05F6-2306-DCB4-4312-354B52B19707}"/>
              </a:ext>
            </a:extLst>
          </p:cNvPr>
          <p:cNvSpPr>
            <a:spLocks noGrp="1"/>
          </p:cNvSpPr>
          <p:nvPr>
            <p:ph type="pic" sz="quarter" idx="10" hasCustomPrompt="1"/>
          </p:nvPr>
        </p:nvSpPr>
        <p:spPr>
          <a:xfrm>
            <a:off x="7772402" y="5042264"/>
            <a:ext cx="7772398" cy="4964941"/>
          </a:xfrm>
          <a:custGeom>
            <a:avLst/>
            <a:gdLst>
              <a:gd name="connsiteX0" fmla="*/ 0 w 7772398"/>
              <a:gd name="connsiteY0" fmla="*/ 0 h 4964941"/>
              <a:gd name="connsiteX1" fmla="*/ 7772398 w 7772398"/>
              <a:gd name="connsiteY1" fmla="*/ 0 h 4964941"/>
              <a:gd name="connsiteX2" fmla="*/ 7772398 w 7772398"/>
              <a:gd name="connsiteY2" fmla="*/ 4964941 h 4964941"/>
              <a:gd name="connsiteX3" fmla="*/ 7726946 w 7772398"/>
              <a:gd name="connsiteY3" fmla="*/ 4964941 h 4964941"/>
              <a:gd name="connsiteX4" fmla="*/ 7726944 w 7772398"/>
              <a:gd name="connsiteY4" fmla="*/ 4964941 h 4964941"/>
              <a:gd name="connsiteX5" fmla="*/ 0 w 7772398"/>
              <a:gd name="connsiteY5" fmla="*/ 4964941 h 4964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72398" h="4964941">
                <a:moveTo>
                  <a:pt x="0" y="0"/>
                </a:moveTo>
                <a:lnTo>
                  <a:pt x="7772398" y="0"/>
                </a:lnTo>
                <a:lnTo>
                  <a:pt x="7772398" y="4964941"/>
                </a:lnTo>
                <a:lnTo>
                  <a:pt x="7726946" y="4964941"/>
                </a:lnTo>
                <a:lnTo>
                  <a:pt x="7726944" y="4964941"/>
                </a:lnTo>
                <a:lnTo>
                  <a:pt x="0" y="4964941"/>
                </a:lnTo>
                <a:close/>
              </a:path>
            </a:pathLst>
          </a:custGeom>
          <a:solidFill>
            <a:schemeClr val="bg2"/>
          </a:solidFill>
          <a:ln>
            <a:noFill/>
          </a:ln>
        </p:spPr>
        <p:txBody>
          <a:bodyPr wrap="square" anchor="ctr">
            <a:noAutofit/>
          </a:bodyPr>
          <a:lstStyle>
            <a:lvl1pPr marL="0" indent="0" algn="ctr">
              <a:buNone/>
              <a:defRPr sz="3200">
                <a:solidFill>
                  <a:schemeClr val="tx2"/>
                </a:solidFill>
              </a:defRPr>
            </a:lvl1pPr>
          </a:lstStyle>
          <a:p>
            <a:r>
              <a:rPr lang="en-US" dirty="0"/>
              <a:t>Click add picture</a:t>
            </a:r>
          </a:p>
        </p:txBody>
      </p:sp>
      <p:sp>
        <p:nvSpPr>
          <p:cNvPr id="7" name="Slide Number Placeholder 3">
            <a:extLst>
              <a:ext uri="{FF2B5EF4-FFF2-40B4-BE49-F238E27FC236}">
                <a16:creationId xmlns:a16="http://schemas.microsoft.com/office/drawing/2014/main" id="{964F4972-0AE0-DD5D-2D9E-3C714122A224}"/>
              </a:ext>
            </a:extLst>
          </p:cNvPr>
          <p:cNvSpPr>
            <a:spLocks noGrp="1"/>
          </p:cNvSpPr>
          <p:nvPr>
            <p:ph type="sldNum" sz="quarter" idx="4"/>
          </p:nvPr>
        </p:nvSpPr>
        <p:spPr>
          <a:xfrm>
            <a:off x="14823568" y="9523584"/>
            <a:ext cx="426592" cy="275808"/>
          </a:xfrm>
          <a:prstGeom prst="rect">
            <a:avLst/>
          </a:prstGeom>
        </p:spPr>
        <p:txBody>
          <a:bodyPr/>
          <a:lstStyle>
            <a:lvl1pPr algn="r">
              <a:defRPr sz="1200" b="0" i="0">
                <a:solidFill>
                  <a:schemeClr val="bg1"/>
                </a:solidFill>
                <a:latin typeface="+mj-lt"/>
                <a:cs typeface="Posterama" panose="020B0504020200020000"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1556649748"/>
      </p:ext>
    </p:extLst>
  </p:cSld>
  <p:clrMapOvr>
    <a:masterClrMapping/>
  </p:clrMapOvr>
  <p:extLst>
    <p:ext uri="{DCECCB84-F9BA-43D5-87BE-67443E8EF086}">
      <p15:sldGuideLst xmlns:p15="http://schemas.microsoft.com/office/powerpoint/2012/main">
        <p15:guide id="1" orient="horz" pos="3168" userDrawn="1">
          <p15:clr>
            <a:srgbClr val="FBAE40"/>
          </p15:clr>
        </p15:guide>
        <p15:guide id="2" pos="4896"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8705" y="535519"/>
            <a:ext cx="13407390" cy="1944159"/>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068705" y="2677584"/>
            <a:ext cx="13407390" cy="6381962"/>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a:extLst>
              <a:ext uri="{FF2B5EF4-FFF2-40B4-BE49-F238E27FC236}">
                <a16:creationId xmlns:a16="http://schemas.microsoft.com/office/drawing/2014/main" id="{25CDBB39-50FB-3044-BC67-B75C00CA2303}"/>
              </a:ext>
            </a:extLst>
          </p:cNvPr>
          <p:cNvSpPr/>
          <p:nvPr userDrawn="1"/>
        </p:nvSpPr>
        <p:spPr>
          <a:xfrm>
            <a:off x="0" y="10007205"/>
            <a:ext cx="15544800" cy="51195"/>
          </a:xfrm>
          <a:prstGeom prst="rect">
            <a:avLst/>
          </a:prstGeom>
          <a:solidFill>
            <a:schemeClr val="tx2"/>
          </a:solidFill>
          <a:ln>
            <a:solidFill>
              <a:schemeClr val="tx2"/>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2"/>
              </a:solidFill>
            </a:endParaRPr>
          </a:p>
        </p:txBody>
      </p:sp>
      <p:sp>
        <p:nvSpPr>
          <p:cNvPr id="13" name="Date Placeholder 12">
            <a:extLst>
              <a:ext uri="{FF2B5EF4-FFF2-40B4-BE49-F238E27FC236}">
                <a16:creationId xmlns:a16="http://schemas.microsoft.com/office/drawing/2014/main" id="{0367062B-961C-464A-99D4-DA7C88ED5A72}"/>
              </a:ext>
            </a:extLst>
          </p:cNvPr>
          <p:cNvSpPr>
            <a:spLocks noGrp="1"/>
          </p:cNvSpPr>
          <p:nvPr>
            <p:ph type="dt" sz="half" idx="2"/>
          </p:nvPr>
        </p:nvSpPr>
        <p:spPr>
          <a:xfrm>
            <a:off x="175256" y="9569837"/>
            <a:ext cx="3497262" cy="442138"/>
          </a:xfrm>
          <a:prstGeom prst="rect">
            <a:avLst/>
          </a:prstGeom>
        </p:spPr>
        <p:txBody>
          <a:bodyPr vert="horz" lIns="91440" tIns="45720" rIns="91440" bIns="45720" rtlCol="0" anchor="ctr"/>
          <a:lstStyle>
            <a:lvl1pPr algn="l">
              <a:defRPr sz="1800">
                <a:solidFill>
                  <a:schemeClr val="bg1"/>
                </a:solidFill>
              </a:defRPr>
            </a:lvl1pPr>
          </a:lstStyle>
          <a:p>
            <a:fld id="{EF8F6FA6-DC0A-4574-B152-331971181BBF}" type="datetime1">
              <a:rPr lang="en-US" smtClean="0"/>
              <a:t>2/24/2025</a:t>
            </a:fld>
            <a:endParaRPr lang="en-US" dirty="0"/>
          </a:p>
        </p:txBody>
      </p:sp>
      <p:sp>
        <p:nvSpPr>
          <p:cNvPr id="4" name="Slide Number Placeholder 3">
            <a:extLst>
              <a:ext uri="{FF2B5EF4-FFF2-40B4-BE49-F238E27FC236}">
                <a16:creationId xmlns:a16="http://schemas.microsoft.com/office/drawing/2014/main" id="{508F2BD9-6C4E-7980-6FD8-3D5774CB7373}"/>
              </a:ext>
            </a:extLst>
          </p:cNvPr>
          <p:cNvSpPr>
            <a:spLocks noGrp="1"/>
          </p:cNvSpPr>
          <p:nvPr>
            <p:ph type="sldNum" sz="quarter" idx="4"/>
          </p:nvPr>
        </p:nvSpPr>
        <p:spPr>
          <a:xfrm>
            <a:off x="13063750" y="9351007"/>
            <a:ext cx="2153468" cy="438225"/>
          </a:xfrm>
          <a:prstGeom prst="rect">
            <a:avLst/>
          </a:prstGeom>
        </p:spPr>
        <p:txBody>
          <a:bodyPr/>
          <a:lstStyle>
            <a:lvl1pPr algn="r">
              <a:defRPr sz="1200" b="0" i="0">
                <a:latin typeface="Posterama" panose="020B0504020200020000" pitchFamily="34" charset="0"/>
                <a:cs typeface="Posterama" panose="020B0504020200020000"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430657063"/>
      </p:ext>
    </p:extLst>
  </p:cSld>
  <p:clrMap bg1="lt1" tx1="dk1" bg2="lt2" tx2="dk2" accent1="accent1" accent2="accent2" accent3="accent3" accent4="accent4" accent5="accent5" accent6="accent6" hlink="hlink" folHlink="folHlink"/>
  <p:sldLayoutIdLst>
    <p:sldLayoutId id="214748366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Lst>
  <p:hf hdr="0" ftr="0" dt="0"/>
  <p:txStyles>
    <p:titleStyle>
      <a:lvl1pPr algn="l" defTabSz="1341150" rtl="0" eaLnBrk="1" latinLnBrk="0" hangingPunct="1">
        <a:lnSpc>
          <a:spcPct val="90000"/>
        </a:lnSpc>
        <a:spcBef>
          <a:spcPct val="0"/>
        </a:spcBef>
        <a:buNone/>
        <a:defRPr sz="6453" kern="1200">
          <a:solidFill>
            <a:schemeClr val="tx1"/>
          </a:solidFill>
          <a:latin typeface="+mj-lt"/>
          <a:ea typeface="+mj-ea"/>
          <a:cs typeface="+mj-cs"/>
        </a:defRPr>
      </a:lvl1pPr>
    </p:titleStyle>
    <p:bodyStyle>
      <a:lvl1pPr marL="335288" indent="-335288" algn="l" defTabSz="1341150" rtl="0" eaLnBrk="1" latinLnBrk="0" hangingPunct="1">
        <a:lnSpc>
          <a:spcPct val="90000"/>
        </a:lnSpc>
        <a:spcBef>
          <a:spcPts val="1467"/>
        </a:spcBef>
        <a:buFont typeface="Arial" panose="020B0604020202020204" pitchFamily="34" charset="0"/>
        <a:buChar char="•"/>
        <a:defRPr sz="4107" kern="1200">
          <a:solidFill>
            <a:schemeClr val="tx1"/>
          </a:solidFill>
          <a:latin typeface="+mn-lt"/>
          <a:ea typeface="+mn-ea"/>
          <a:cs typeface="+mn-cs"/>
        </a:defRPr>
      </a:lvl1pPr>
      <a:lvl2pPr marL="1005863" indent="-335288" algn="l" defTabSz="1341150" rtl="0" eaLnBrk="1" latinLnBrk="0" hangingPunct="1">
        <a:lnSpc>
          <a:spcPct val="90000"/>
        </a:lnSpc>
        <a:spcBef>
          <a:spcPts val="733"/>
        </a:spcBef>
        <a:buFont typeface="Arial" panose="020B0604020202020204" pitchFamily="34" charset="0"/>
        <a:buChar char="•"/>
        <a:defRPr sz="3520" kern="1200">
          <a:solidFill>
            <a:schemeClr val="tx1"/>
          </a:solidFill>
          <a:latin typeface="+mn-lt"/>
          <a:ea typeface="+mn-ea"/>
          <a:cs typeface="+mn-cs"/>
        </a:defRPr>
      </a:lvl2pPr>
      <a:lvl3pPr marL="1676438" indent="-335288" algn="l" defTabSz="1341150" rtl="0" eaLnBrk="1" latinLnBrk="0" hangingPunct="1">
        <a:lnSpc>
          <a:spcPct val="90000"/>
        </a:lnSpc>
        <a:spcBef>
          <a:spcPts val="733"/>
        </a:spcBef>
        <a:buFont typeface="Arial" panose="020B0604020202020204" pitchFamily="34" charset="0"/>
        <a:buChar char="•"/>
        <a:defRPr sz="2933" kern="1200">
          <a:solidFill>
            <a:schemeClr val="tx1"/>
          </a:solidFill>
          <a:latin typeface="+mn-lt"/>
          <a:ea typeface="+mn-ea"/>
          <a:cs typeface="+mn-cs"/>
        </a:defRPr>
      </a:lvl3pPr>
      <a:lvl4pPr marL="2347013"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4pPr>
      <a:lvl5pPr marL="301758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5pPr>
      <a:lvl6pPr marL="368816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73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31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90"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p:bodyStyle>
    <p:otherStyle>
      <a:defPPr>
        <a:defRPr lang="en-US"/>
      </a:defPPr>
      <a:lvl1pPr marL="0" algn="l" defTabSz="1341150" rtl="0" eaLnBrk="1" latinLnBrk="0" hangingPunct="1">
        <a:defRPr sz="2640" kern="1200">
          <a:solidFill>
            <a:schemeClr val="tx1"/>
          </a:solidFill>
          <a:latin typeface="+mn-lt"/>
          <a:ea typeface="+mn-ea"/>
          <a:cs typeface="+mn-cs"/>
        </a:defRPr>
      </a:lvl1pPr>
      <a:lvl2pPr marL="670575" algn="l" defTabSz="1341150" rtl="0" eaLnBrk="1" latinLnBrk="0" hangingPunct="1">
        <a:defRPr sz="2640" kern="1200">
          <a:solidFill>
            <a:schemeClr val="tx1"/>
          </a:solidFill>
          <a:latin typeface="+mn-lt"/>
          <a:ea typeface="+mn-ea"/>
          <a:cs typeface="+mn-cs"/>
        </a:defRPr>
      </a:lvl2pPr>
      <a:lvl3pPr marL="1341150" algn="l" defTabSz="1341150" rtl="0" eaLnBrk="1" latinLnBrk="0" hangingPunct="1">
        <a:defRPr sz="2640" kern="1200">
          <a:solidFill>
            <a:schemeClr val="tx1"/>
          </a:solidFill>
          <a:latin typeface="+mn-lt"/>
          <a:ea typeface="+mn-ea"/>
          <a:cs typeface="+mn-cs"/>
        </a:defRPr>
      </a:lvl3pPr>
      <a:lvl4pPr marL="2011726" algn="l" defTabSz="1341150" rtl="0" eaLnBrk="1" latinLnBrk="0" hangingPunct="1">
        <a:defRPr sz="2640" kern="1200">
          <a:solidFill>
            <a:schemeClr val="tx1"/>
          </a:solidFill>
          <a:latin typeface="+mn-lt"/>
          <a:ea typeface="+mn-ea"/>
          <a:cs typeface="+mn-cs"/>
        </a:defRPr>
      </a:lvl4pPr>
      <a:lvl5pPr marL="2682301" algn="l" defTabSz="1341150" rtl="0" eaLnBrk="1" latinLnBrk="0" hangingPunct="1">
        <a:defRPr sz="2640" kern="1200">
          <a:solidFill>
            <a:schemeClr val="tx1"/>
          </a:solidFill>
          <a:latin typeface="+mn-lt"/>
          <a:ea typeface="+mn-ea"/>
          <a:cs typeface="+mn-cs"/>
        </a:defRPr>
      </a:lvl5pPr>
      <a:lvl6pPr marL="3352876" algn="l" defTabSz="1341150" rtl="0" eaLnBrk="1" latinLnBrk="0" hangingPunct="1">
        <a:defRPr sz="2640" kern="1200">
          <a:solidFill>
            <a:schemeClr val="tx1"/>
          </a:solidFill>
          <a:latin typeface="+mn-lt"/>
          <a:ea typeface="+mn-ea"/>
          <a:cs typeface="+mn-cs"/>
        </a:defRPr>
      </a:lvl6pPr>
      <a:lvl7pPr marL="4023451" algn="l" defTabSz="1341150" rtl="0" eaLnBrk="1" latinLnBrk="0" hangingPunct="1">
        <a:defRPr sz="2640" kern="1200">
          <a:solidFill>
            <a:schemeClr val="tx1"/>
          </a:solidFill>
          <a:latin typeface="+mn-lt"/>
          <a:ea typeface="+mn-ea"/>
          <a:cs typeface="+mn-cs"/>
        </a:defRPr>
      </a:lvl7pPr>
      <a:lvl8pPr marL="4694027" algn="l" defTabSz="1341150" rtl="0" eaLnBrk="1" latinLnBrk="0" hangingPunct="1">
        <a:defRPr sz="2640" kern="1200">
          <a:solidFill>
            <a:schemeClr val="tx1"/>
          </a:solidFill>
          <a:latin typeface="+mn-lt"/>
          <a:ea typeface="+mn-ea"/>
          <a:cs typeface="+mn-cs"/>
        </a:defRPr>
      </a:lvl8pPr>
      <a:lvl9pPr marL="5364602" algn="l" defTabSz="1341150" rtl="0" eaLnBrk="1" latinLnBrk="0" hangingPunct="1">
        <a:defRPr sz="264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168" userDrawn="1">
          <p15:clr>
            <a:srgbClr val="F26B43"/>
          </p15:clr>
        </p15:guide>
        <p15:guide id="2" pos="489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s://pixabay.com/en/volunteer-charity-cloud-community-1326758/" TargetMode="External"/><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jp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sv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10.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19.jpg"/><Relationship Id="rId7" Type="http://schemas.openxmlformats.org/officeDocument/2006/relationships/image" Target="../media/image23.jpg"/><Relationship Id="rId2" Type="http://schemas.openxmlformats.org/officeDocument/2006/relationships/image" Target="../media/image18.jpg"/><Relationship Id="rId1" Type="http://schemas.openxmlformats.org/officeDocument/2006/relationships/slideLayout" Target="../slideLayouts/slideLayout4.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ity with a river and a stadium&#10;&#10;AI-generated content may be incorrect.">
            <a:extLst>
              <a:ext uri="{FF2B5EF4-FFF2-40B4-BE49-F238E27FC236}">
                <a16:creationId xmlns:a16="http://schemas.microsoft.com/office/drawing/2014/main" id="{1C8E77E7-8F3E-E98D-AFBE-0504C3BEF9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657225"/>
            <a:ext cx="15550052" cy="8743950"/>
          </a:xfrm>
          <a:prstGeom prst="rect">
            <a:avLst/>
          </a:prstGeom>
        </p:spPr>
      </p:pic>
      <p:sp>
        <p:nvSpPr>
          <p:cNvPr id="2" name="Title 1">
            <a:extLst>
              <a:ext uri="{FF2B5EF4-FFF2-40B4-BE49-F238E27FC236}">
                <a16:creationId xmlns:a16="http://schemas.microsoft.com/office/drawing/2014/main" id="{AFB6C91D-4B22-49F1-9A0B-ABEB9E1F5A26}"/>
              </a:ext>
            </a:extLst>
          </p:cNvPr>
          <p:cNvSpPr>
            <a:spLocks noGrp="1"/>
          </p:cNvSpPr>
          <p:nvPr>
            <p:ph type="ctrTitle"/>
          </p:nvPr>
        </p:nvSpPr>
        <p:spPr bwMode="ltGray">
          <a:xfrm>
            <a:off x="1978076" y="1322279"/>
            <a:ext cx="11658600" cy="2713262"/>
          </a:xfrm>
        </p:spPr>
        <p:txBody>
          <a:bodyPr>
            <a:normAutofit fontScale="90000"/>
          </a:bodyPr>
          <a:lstStyle/>
          <a:p>
            <a:pPr>
              <a:lnSpc>
                <a:spcPct val="125000"/>
              </a:lnSpc>
            </a:pPr>
            <a:r>
              <a:rPr lang="en-US" sz="6375" dirty="0">
                <a:solidFill>
                  <a:srgbClr val="7030A0"/>
                </a:solidFill>
              </a:rPr>
              <a:t>See It Through Charities, Inc</a:t>
            </a:r>
            <a:br>
              <a:rPr lang="en-US" sz="6375" dirty="0">
                <a:solidFill>
                  <a:srgbClr val="7030A0"/>
                </a:solidFill>
              </a:rPr>
            </a:br>
            <a:r>
              <a:rPr lang="en-US" sz="6375" dirty="0">
                <a:solidFill>
                  <a:srgbClr val="7030A0"/>
                </a:solidFill>
              </a:rPr>
              <a:t>Organizational Overview &amp; Program Initiatives Guide</a:t>
            </a:r>
          </a:p>
        </p:txBody>
      </p:sp>
      <p:sp>
        <p:nvSpPr>
          <p:cNvPr id="6" name="object 7" descr="Beige rectangle">
            <a:extLst>
              <a:ext uri="{FF2B5EF4-FFF2-40B4-BE49-F238E27FC236}">
                <a16:creationId xmlns:a16="http://schemas.microsoft.com/office/drawing/2014/main" id="{B36975AA-C62E-46BE-9382-E2CF56FDF817}"/>
              </a:ext>
            </a:extLst>
          </p:cNvPr>
          <p:cNvSpPr/>
          <p:nvPr/>
        </p:nvSpPr>
        <p:spPr bwMode="white">
          <a:xfrm flipV="1">
            <a:off x="3525077" y="4140932"/>
            <a:ext cx="8428383" cy="45719"/>
          </a:xfrm>
          <a:custGeom>
            <a:avLst/>
            <a:gdLst/>
            <a:ahLst/>
            <a:cxnLst/>
            <a:rect l="l" t="t" r="r" b="b"/>
            <a:pathLst>
              <a:path w="3935729">
                <a:moveTo>
                  <a:pt x="0" y="0"/>
                </a:moveTo>
                <a:lnTo>
                  <a:pt x="3935349" y="0"/>
                </a:lnTo>
              </a:path>
            </a:pathLst>
          </a:custGeom>
          <a:ln w="54863">
            <a:solidFill>
              <a:srgbClr val="CFB53B"/>
            </a:solidFill>
          </a:ln>
        </p:spPr>
        <p:txBody>
          <a:bodyPr wrap="square" lIns="0" tIns="0" rIns="0" bIns="0" rtlCol="0"/>
          <a:lstStyle/>
          <a:p>
            <a:endParaRPr lang="en-US" sz="2295" dirty="0"/>
          </a:p>
        </p:txBody>
      </p:sp>
      <p:pic>
        <p:nvPicPr>
          <p:cNvPr id="12" name="Picture 11" descr="A purple and yellow logo&#10;&#10;AI-generated content may be incorrect.">
            <a:extLst>
              <a:ext uri="{FF2B5EF4-FFF2-40B4-BE49-F238E27FC236}">
                <a16:creationId xmlns:a16="http://schemas.microsoft.com/office/drawing/2014/main" id="{E39D357F-8C8B-65A8-2A25-96552F9BAC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90396"/>
            <a:ext cx="2795055" cy="2599869"/>
          </a:xfrm>
          <a:prstGeom prst="rect">
            <a:avLst/>
          </a:prstGeom>
        </p:spPr>
      </p:pic>
      <p:sp>
        <p:nvSpPr>
          <p:cNvPr id="3" name="Slide Number Placeholder 2">
            <a:extLst>
              <a:ext uri="{FF2B5EF4-FFF2-40B4-BE49-F238E27FC236}">
                <a16:creationId xmlns:a16="http://schemas.microsoft.com/office/drawing/2014/main" id="{BBC64321-2A50-C64A-DAF5-65236C57DF99}"/>
              </a:ext>
            </a:extLst>
          </p:cNvPr>
          <p:cNvSpPr>
            <a:spLocks noGrp="1"/>
          </p:cNvSpPr>
          <p:nvPr>
            <p:ph type="sldNum" sz="quarter" idx="12"/>
          </p:nvPr>
        </p:nvSpPr>
        <p:spPr/>
        <p:txBody>
          <a:bodyPr/>
          <a:lstStyle/>
          <a:p>
            <a:fld id="{82EE24B5-652C-4DB5-B7C3-B5BBEC1280B1}" type="slidenum">
              <a:rPr lang="en-US" noProof="0" smtClean="0"/>
              <a:t>1</a:t>
            </a:fld>
            <a:endParaRPr lang="en-US" noProof="0" dirty="0"/>
          </a:p>
        </p:txBody>
      </p:sp>
    </p:spTree>
    <p:extLst>
      <p:ext uri="{BB962C8B-B14F-4D97-AF65-F5344CB8AC3E}">
        <p14:creationId xmlns:p14="http://schemas.microsoft.com/office/powerpoint/2010/main" val="10935560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4649A86D-BA35-3FD6-427D-77FFF8C4198D}"/>
              </a:ext>
            </a:extLst>
          </p:cNvPr>
          <p:cNvSpPr>
            <a:spLocks noGrp="1"/>
          </p:cNvSpPr>
          <p:nvPr>
            <p:ph type="body" sz="quarter" idx="19"/>
          </p:nvPr>
        </p:nvSpPr>
        <p:spPr>
          <a:xfrm>
            <a:off x="444138" y="315617"/>
            <a:ext cx="4618192" cy="9345218"/>
          </a:xfrm>
        </p:spPr>
        <p:txBody>
          <a:bodyPr/>
          <a:lstStyle/>
          <a:p>
            <a:r>
              <a:rPr lang="en-US" sz="1600" b="1" dirty="0"/>
              <a:t>We</a:t>
            </a:r>
            <a:r>
              <a:rPr lang="en-US" sz="1600" dirty="0"/>
              <a:t> recognize the importance of education as the foundation for future success. Since 2017, we have awarded a total of $145,400 in scholarship funds to students in Dallas-Fort Worth metropolitan area. We believe in uplifting students for their challenging work by rewarding them with our Calvin Golden, Eddie B. Freeman, Merit-based and Omega Gents scholarships.</a:t>
            </a:r>
          </a:p>
          <a:p>
            <a:r>
              <a:rPr lang="en-US" sz="1600" b="1" dirty="0"/>
              <a:t>Calvin Golden is </a:t>
            </a:r>
            <a:r>
              <a:rPr lang="en-US" sz="1600" dirty="0"/>
              <a:t>a proud charter member of the Omicron Gamma Gamma Chapter of Omega Psi Phi Fraternity, Inc., has been a driving force since its inception. His unwavering dedication and commitment to the chapter have left a lasting impact, inspiring generations of brothers. In honor of his service, the chapter proudly voted to name all arbitrary scholarships after him. Now, every financial member with a graduating child will have the opportunity to receive this prestigious scholarship, ensuring his legacy of excellence continues for years to come!</a:t>
            </a:r>
          </a:p>
          <a:p>
            <a:r>
              <a:rPr lang="en-US" sz="1600" b="1" dirty="0"/>
              <a:t>Eddie B. Freeman </a:t>
            </a:r>
            <a:r>
              <a:rPr lang="en-US" sz="1600" dirty="0"/>
              <a:t>was a man of great honor, a dedicated member of the Omicron Gamma Gamma Chapter of Omega Psi Phi Fraternity, Inc., and the third president of the See It Through Charities Foundation. Though he sadly passed away due to health challenges, his unwavering support for both the fraternity and the foundation continues to inspire. In his memory, a scholarship bearing his name is awarded to the highest-achieving applicant from our pool, ensuring his legacy of excellence and commitment lives on.</a:t>
            </a:r>
          </a:p>
        </p:txBody>
      </p:sp>
      <p:sp>
        <p:nvSpPr>
          <p:cNvPr id="15" name="Text Placeholder 14">
            <a:extLst>
              <a:ext uri="{FF2B5EF4-FFF2-40B4-BE49-F238E27FC236}">
                <a16:creationId xmlns:a16="http://schemas.microsoft.com/office/drawing/2014/main" id="{F2CB2884-526D-8375-3799-B63B96F6C4A7}"/>
              </a:ext>
            </a:extLst>
          </p:cNvPr>
          <p:cNvSpPr>
            <a:spLocks noGrp="1"/>
          </p:cNvSpPr>
          <p:nvPr>
            <p:ph type="body" sz="quarter" idx="18"/>
          </p:nvPr>
        </p:nvSpPr>
        <p:spPr>
          <a:xfrm>
            <a:off x="5162733" y="315617"/>
            <a:ext cx="7301948" cy="3931921"/>
          </a:xfrm>
        </p:spPr>
        <p:txBody>
          <a:bodyPr/>
          <a:lstStyle/>
          <a:p>
            <a:r>
              <a:rPr lang="en-US" sz="1600" dirty="0"/>
              <a:t>Each year, our </a:t>
            </a:r>
            <a:r>
              <a:rPr lang="en-US" sz="1600" b="1" dirty="0"/>
              <a:t>Merit-based scholarship </a:t>
            </a:r>
            <a:r>
              <a:rPr lang="en-US" sz="1600" dirty="0"/>
              <a:t>honors the top scholars in the Dallas-Fort Worth metropolitan area. From our pool of applicants, we select the brightest and most deserving students, recognizing their academic excellence and dedication. These outstanding graduating high school seniors are awarded funds to support their journey as incoming college freshmen.</a:t>
            </a:r>
          </a:p>
          <a:p>
            <a:endParaRPr lang="en-US" sz="1600" b="1" dirty="0"/>
          </a:p>
          <a:p>
            <a:r>
              <a:rPr lang="en-US" sz="1600" dirty="0"/>
              <a:t>Annually, we proudly celebrate our graduating </a:t>
            </a:r>
            <a:r>
              <a:rPr lang="en-US" sz="1600" b="1" dirty="0"/>
              <a:t>Omega Gents </a:t>
            </a:r>
            <a:r>
              <a:rPr lang="en-US" sz="1600" dirty="0"/>
              <a:t>by awarding them a scholarship. Their dedication and growth throughout the program deserve recognition, and we are honored to support their next steps. This scholarship serves as a reward for their commitment, and we want it to be a steppingstone toward their future success. </a:t>
            </a:r>
          </a:p>
          <a:p>
            <a:endParaRPr lang="en-US" dirty="0"/>
          </a:p>
        </p:txBody>
      </p:sp>
      <p:sp>
        <p:nvSpPr>
          <p:cNvPr id="4" name="Slide Number Placeholder 3">
            <a:extLst>
              <a:ext uri="{FF2B5EF4-FFF2-40B4-BE49-F238E27FC236}">
                <a16:creationId xmlns:a16="http://schemas.microsoft.com/office/drawing/2014/main" id="{3DC46BAC-A0CE-955C-36B6-66BCB258A173}"/>
              </a:ext>
            </a:extLst>
          </p:cNvPr>
          <p:cNvSpPr>
            <a:spLocks noGrp="1"/>
          </p:cNvSpPr>
          <p:nvPr>
            <p:ph type="sldNum" sz="quarter" idx="4"/>
          </p:nvPr>
        </p:nvSpPr>
        <p:spPr>
          <a:xfrm>
            <a:off x="14823568" y="9523584"/>
            <a:ext cx="426592" cy="275808"/>
          </a:xfrm>
        </p:spPr>
        <p:txBody>
          <a:bodyPr/>
          <a:lstStyle/>
          <a:p>
            <a:r>
              <a:rPr lang="en-US" dirty="0">
                <a:solidFill>
                  <a:schemeClr val="tx1"/>
                </a:solidFill>
              </a:rPr>
              <a:t>9</a:t>
            </a:r>
          </a:p>
        </p:txBody>
      </p:sp>
      <p:pic>
        <p:nvPicPr>
          <p:cNvPr id="1026" name="Picture 2">
            <a:extLst>
              <a:ext uri="{FF2B5EF4-FFF2-40B4-BE49-F238E27FC236}">
                <a16:creationId xmlns:a16="http://schemas.microsoft.com/office/drawing/2014/main" id="{5181F636-2FB1-C450-B361-7F4CD6F72B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0957" y="3684106"/>
            <a:ext cx="9289774" cy="581323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purple graduation cap and diploma&#10;&#10;AI-generated content may be incorrect.">
            <a:extLst>
              <a:ext uri="{FF2B5EF4-FFF2-40B4-BE49-F238E27FC236}">
                <a16:creationId xmlns:a16="http://schemas.microsoft.com/office/drawing/2014/main" id="{96C2D825-4622-CB68-4E67-9FFB370B8B72}"/>
              </a:ext>
            </a:extLst>
          </p:cNvPr>
          <p:cNvPicPr>
            <a:picLocks noChangeAspect="1"/>
          </p:cNvPicPr>
          <p:nvPr/>
        </p:nvPicPr>
        <p:blipFill>
          <a:blip r:embed="rId3"/>
          <a:stretch>
            <a:fillRect/>
          </a:stretch>
        </p:blipFill>
        <p:spPr>
          <a:xfrm>
            <a:off x="12131776" y="0"/>
            <a:ext cx="3253998" cy="3097407"/>
          </a:xfrm>
          <a:prstGeom prst="rect">
            <a:avLst/>
          </a:prstGeom>
        </p:spPr>
      </p:pic>
      <p:sp>
        <p:nvSpPr>
          <p:cNvPr id="18" name="Slide Number Placeholder 4">
            <a:extLst>
              <a:ext uri="{FF2B5EF4-FFF2-40B4-BE49-F238E27FC236}">
                <a16:creationId xmlns:a16="http://schemas.microsoft.com/office/drawing/2014/main" id="{0415E84D-6BF5-CF96-38AA-2C93183CBC06}"/>
              </a:ext>
            </a:extLst>
          </p:cNvPr>
          <p:cNvSpPr txBox="1">
            <a:spLocks/>
          </p:cNvSpPr>
          <p:nvPr/>
        </p:nvSpPr>
        <p:spPr>
          <a:xfrm>
            <a:off x="14946371" y="9799392"/>
            <a:ext cx="426592" cy="275808"/>
          </a:xfrm>
          <a:prstGeom prst="rect">
            <a:avLst/>
          </a:prstGeom>
        </p:spPr>
        <p:txBody>
          <a:bodyPr/>
          <a:lstStyle>
            <a:defPPr>
              <a:defRPr lang="en-US"/>
            </a:defPPr>
            <a:lvl1pPr marL="0" algn="r" defTabSz="457200" rtl="0" eaLnBrk="1" latinLnBrk="0" hangingPunct="1">
              <a:defRPr sz="1200" b="0" i="0" kern="1200">
                <a:solidFill>
                  <a:schemeClr val="bg1"/>
                </a:solidFill>
                <a:latin typeface="+mj-lt"/>
                <a:ea typeface="+mn-ea"/>
                <a:cs typeface="Posterama" panose="020B0504020200020000"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8</a:t>
            </a:r>
          </a:p>
        </p:txBody>
      </p:sp>
    </p:spTree>
    <p:extLst>
      <p:ext uri="{BB962C8B-B14F-4D97-AF65-F5344CB8AC3E}">
        <p14:creationId xmlns:p14="http://schemas.microsoft.com/office/powerpoint/2010/main" val="5417584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526610-E54C-AE75-E5BD-03ECFEEC672D}"/>
            </a:ext>
          </a:extLst>
        </p:cNvPr>
        <p:cNvGrpSpPr/>
        <p:nvPr/>
      </p:nvGrpSpPr>
      <p:grpSpPr>
        <a:xfrm>
          <a:off x="0" y="0"/>
          <a:ext cx="0" cy="0"/>
          <a:chOff x="0" y="0"/>
          <a:chExt cx="0" cy="0"/>
        </a:xfrm>
      </p:grpSpPr>
      <p:sp>
        <p:nvSpPr>
          <p:cNvPr id="16" name="Text Placeholder 15">
            <a:extLst>
              <a:ext uri="{FF2B5EF4-FFF2-40B4-BE49-F238E27FC236}">
                <a16:creationId xmlns:a16="http://schemas.microsoft.com/office/drawing/2014/main" id="{A5E793A2-D1E8-3B02-E986-1274D022D98F}"/>
              </a:ext>
            </a:extLst>
          </p:cNvPr>
          <p:cNvSpPr>
            <a:spLocks noGrp="1"/>
          </p:cNvSpPr>
          <p:nvPr>
            <p:ph type="body" sz="quarter" idx="19"/>
          </p:nvPr>
        </p:nvSpPr>
        <p:spPr>
          <a:xfrm>
            <a:off x="709182" y="2137199"/>
            <a:ext cx="6340975" cy="6967043"/>
          </a:xfrm>
        </p:spPr>
        <p:txBody>
          <a:bodyPr/>
          <a:lstStyle/>
          <a:p>
            <a:r>
              <a:rPr lang="en-US" sz="1600" dirty="0"/>
              <a:t>We are committed to building a sustainable and thriving future for our organization by driving generosity, collaboration, and lasting impact. Through strategic fundraising, we actively expand our reach, launch transformative programs, and address critical community needs with transparency, innovation, and unwavering dedication. At the heart of our fundraising efforts are three powerful initiatives: the Omega Gents mentoring program, STEM Academy, and Scholarships. These pillars fuel our mission and ensure we continue making a meaningful difference in the lives of young men and future leaders.</a:t>
            </a:r>
          </a:p>
          <a:p>
            <a:r>
              <a:rPr lang="en-US" sz="1600" dirty="0"/>
              <a:t>Our biggest fundraising event, QSW: The Ultimate Weekend Experience, is a high-energy, purpose-driven celebration. The centerpiece of the weekend is QueSino Night, a thrilling, casino-themed event where participants compete for incredible donated prizes—without any real-money wagering. It's an unforgettable evening of gaming, music, and dancing, all in support of our cause. </a:t>
            </a:r>
          </a:p>
          <a:p>
            <a:r>
              <a:rPr lang="en-US" sz="1600" dirty="0"/>
              <a:t>The excitement begins on Friday with our Summer Styles and Stixx kickoff event. On Saturday, we take to the greens for a meaningful round of golf at the SITC Golf Tournament, leading up to the main event, QueSino Night. We conclude the weekend with a Sunday morning brunch, wrapping up a dynamic, mission-driven experience that fuels our ability to give back.</a:t>
            </a:r>
            <a:endParaRPr lang="en-US" sz="1600" b="1" dirty="0"/>
          </a:p>
        </p:txBody>
      </p:sp>
      <p:sp>
        <p:nvSpPr>
          <p:cNvPr id="4" name="Slide Number Placeholder 3">
            <a:extLst>
              <a:ext uri="{FF2B5EF4-FFF2-40B4-BE49-F238E27FC236}">
                <a16:creationId xmlns:a16="http://schemas.microsoft.com/office/drawing/2014/main" id="{8EEE9CB1-3F8C-9687-F408-8F6C42FB1586}"/>
              </a:ext>
            </a:extLst>
          </p:cNvPr>
          <p:cNvSpPr>
            <a:spLocks noGrp="1"/>
          </p:cNvSpPr>
          <p:nvPr>
            <p:ph type="sldNum" sz="quarter" idx="4"/>
          </p:nvPr>
        </p:nvSpPr>
        <p:spPr>
          <a:xfrm>
            <a:off x="14823568" y="9523584"/>
            <a:ext cx="426592" cy="275808"/>
          </a:xfrm>
        </p:spPr>
        <p:txBody>
          <a:bodyPr/>
          <a:lstStyle/>
          <a:p>
            <a:r>
              <a:rPr lang="en-US" dirty="0">
                <a:solidFill>
                  <a:schemeClr val="tx1"/>
                </a:solidFill>
              </a:rPr>
              <a:t>10</a:t>
            </a:r>
          </a:p>
        </p:txBody>
      </p:sp>
      <p:sp>
        <p:nvSpPr>
          <p:cNvPr id="18" name="Slide Number Placeholder 4">
            <a:extLst>
              <a:ext uri="{FF2B5EF4-FFF2-40B4-BE49-F238E27FC236}">
                <a16:creationId xmlns:a16="http://schemas.microsoft.com/office/drawing/2014/main" id="{5EF0D61D-32C1-22CF-E295-47992D49A23C}"/>
              </a:ext>
            </a:extLst>
          </p:cNvPr>
          <p:cNvSpPr txBox="1">
            <a:spLocks/>
          </p:cNvSpPr>
          <p:nvPr/>
        </p:nvSpPr>
        <p:spPr>
          <a:xfrm>
            <a:off x="14946371" y="9799392"/>
            <a:ext cx="426592" cy="275808"/>
          </a:xfrm>
          <a:prstGeom prst="rect">
            <a:avLst/>
          </a:prstGeom>
        </p:spPr>
        <p:txBody>
          <a:bodyPr/>
          <a:lstStyle>
            <a:defPPr>
              <a:defRPr lang="en-US"/>
            </a:defPPr>
            <a:lvl1pPr marL="0" algn="r" defTabSz="457200" rtl="0" eaLnBrk="1" latinLnBrk="0" hangingPunct="1">
              <a:defRPr sz="1200" b="0" i="0" kern="1200">
                <a:solidFill>
                  <a:schemeClr val="bg1"/>
                </a:solidFill>
                <a:latin typeface="+mj-lt"/>
                <a:ea typeface="+mn-ea"/>
                <a:cs typeface="Posterama" panose="020B0504020200020000"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8</a:t>
            </a:r>
          </a:p>
        </p:txBody>
      </p:sp>
      <p:pic>
        <p:nvPicPr>
          <p:cNvPr id="13" name="Picture 12" descr="A word cloud of words&#10;&#10;AI-generated content may be incorrect.">
            <a:extLst>
              <a:ext uri="{FF2B5EF4-FFF2-40B4-BE49-F238E27FC236}">
                <a16:creationId xmlns:a16="http://schemas.microsoft.com/office/drawing/2014/main" id="{0CD64993-9EFB-4425-E5EE-F6A296CC6EFC}"/>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673008" y="835800"/>
            <a:ext cx="7497639" cy="7857626"/>
          </a:xfrm>
          <a:prstGeom prst="rect">
            <a:avLst/>
          </a:prstGeom>
        </p:spPr>
      </p:pic>
      <p:sp>
        <p:nvSpPr>
          <p:cNvPr id="14" name="Title 3">
            <a:extLst>
              <a:ext uri="{FF2B5EF4-FFF2-40B4-BE49-F238E27FC236}">
                <a16:creationId xmlns:a16="http://schemas.microsoft.com/office/drawing/2014/main" id="{38DD4352-57AC-7D0D-87EF-3D68EAADBC9D}"/>
              </a:ext>
            </a:extLst>
          </p:cNvPr>
          <p:cNvSpPr>
            <a:spLocks noGrp="1"/>
          </p:cNvSpPr>
          <p:nvPr>
            <p:ph type="title"/>
          </p:nvPr>
        </p:nvSpPr>
        <p:spPr>
          <a:xfrm>
            <a:off x="510398" y="180727"/>
            <a:ext cx="5731375" cy="1462543"/>
          </a:xfrm>
        </p:spPr>
        <p:txBody>
          <a:bodyPr/>
          <a:lstStyle/>
          <a:p>
            <a:r>
              <a:rPr lang="en-US" sz="5400" dirty="0">
                <a:solidFill>
                  <a:srgbClr val="7030A0"/>
                </a:solidFill>
              </a:rPr>
              <a:t>SITC Fundraising</a:t>
            </a:r>
          </a:p>
        </p:txBody>
      </p:sp>
      <p:sp>
        <p:nvSpPr>
          <p:cNvPr id="17" name="object 5" descr="Beige rectangle">
            <a:extLst>
              <a:ext uri="{FF2B5EF4-FFF2-40B4-BE49-F238E27FC236}">
                <a16:creationId xmlns:a16="http://schemas.microsoft.com/office/drawing/2014/main" id="{46070BAD-C1A5-CCF8-9B98-BA43C986953D}"/>
              </a:ext>
            </a:extLst>
          </p:cNvPr>
          <p:cNvSpPr/>
          <p:nvPr/>
        </p:nvSpPr>
        <p:spPr bwMode="ltGray">
          <a:xfrm>
            <a:off x="804446" y="1516468"/>
            <a:ext cx="3901500" cy="0"/>
          </a:xfrm>
          <a:custGeom>
            <a:avLst/>
            <a:gdLst/>
            <a:ahLst/>
            <a:cxnLst/>
            <a:rect l="l" t="t" r="r" b="b"/>
            <a:pathLst>
              <a:path w="3931920">
                <a:moveTo>
                  <a:pt x="0" y="0"/>
                </a:moveTo>
                <a:lnTo>
                  <a:pt x="3931920" y="0"/>
                </a:lnTo>
              </a:path>
            </a:pathLst>
          </a:custGeom>
          <a:ln w="54864">
            <a:solidFill>
              <a:srgbClr val="CFB53B"/>
            </a:solidFill>
          </a:ln>
        </p:spPr>
        <p:txBody>
          <a:bodyPr wrap="square" lIns="0" tIns="0" rIns="0" bIns="0" rtlCol="0"/>
          <a:lstStyle/>
          <a:p>
            <a:endParaRPr lang="en-US" sz="2295" dirty="0"/>
          </a:p>
        </p:txBody>
      </p:sp>
    </p:spTree>
    <p:extLst>
      <p:ext uri="{BB962C8B-B14F-4D97-AF65-F5344CB8AC3E}">
        <p14:creationId xmlns:p14="http://schemas.microsoft.com/office/powerpoint/2010/main" val="32819470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807D69-2C56-DC73-3307-B00B5C002D9C}"/>
            </a:ext>
          </a:extLst>
        </p:cNvPr>
        <p:cNvGrpSpPr/>
        <p:nvPr/>
      </p:nvGrpSpPr>
      <p:grpSpPr>
        <a:xfrm>
          <a:off x="0" y="0"/>
          <a:ext cx="0" cy="0"/>
          <a:chOff x="0" y="0"/>
          <a:chExt cx="0" cy="0"/>
        </a:xfrm>
      </p:grpSpPr>
      <p:pic>
        <p:nvPicPr>
          <p:cNvPr id="7" name="Picture 6" descr="A city with a river and a stadium&#10;&#10;AI-generated content may be incorrect.">
            <a:extLst>
              <a:ext uri="{FF2B5EF4-FFF2-40B4-BE49-F238E27FC236}">
                <a16:creationId xmlns:a16="http://schemas.microsoft.com/office/drawing/2014/main" id="{054A7D6E-545E-5A43-5D15-2893C7C2B7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657225"/>
            <a:ext cx="15550052" cy="8743950"/>
          </a:xfrm>
          <a:prstGeom prst="rect">
            <a:avLst/>
          </a:prstGeom>
        </p:spPr>
      </p:pic>
      <p:sp>
        <p:nvSpPr>
          <p:cNvPr id="2" name="Title 1">
            <a:extLst>
              <a:ext uri="{FF2B5EF4-FFF2-40B4-BE49-F238E27FC236}">
                <a16:creationId xmlns:a16="http://schemas.microsoft.com/office/drawing/2014/main" id="{ABB8ECBB-D5CA-DDD8-2EA8-F291C6551753}"/>
              </a:ext>
            </a:extLst>
          </p:cNvPr>
          <p:cNvSpPr>
            <a:spLocks noGrp="1"/>
          </p:cNvSpPr>
          <p:nvPr>
            <p:ph type="ctrTitle"/>
          </p:nvPr>
        </p:nvSpPr>
        <p:spPr bwMode="ltGray">
          <a:xfrm>
            <a:off x="1978076" y="1322279"/>
            <a:ext cx="11658600" cy="2713262"/>
          </a:xfrm>
        </p:spPr>
        <p:txBody>
          <a:bodyPr>
            <a:normAutofit fontScale="90000"/>
          </a:bodyPr>
          <a:lstStyle/>
          <a:p>
            <a:pPr>
              <a:lnSpc>
                <a:spcPct val="125000"/>
              </a:lnSpc>
            </a:pPr>
            <a:r>
              <a:rPr lang="en-US" sz="6375" dirty="0">
                <a:solidFill>
                  <a:srgbClr val="7030A0"/>
                </a:solidFill>
              </a:rPr>
              <a:t>See It Through Charities, Inc</a:t>
            </a:r>
            <a:br>
              <a:rPr lang="en-US" sz="6375" dirty="0">
                <a:solidFill>
                  <a:srgbClr val="7030A0"/>
                </a:solidFill>
              </a:rPr>
            </a:br>
            <a:r>
              <a:rPr lang="en-US" sz="6375" dirty="0">
                <a:solidFill>
                  <a:srgbClr val="7030A0"/>
                </a:solidFill>
              </a:rPr>
              <a:t>Organizational Overview &amp; Program Initiatives Guide</a:t>
            </a:r>
          </a:p>
        </p:txBody>
      </p:sp>
      <p:sp>
        <p:nvSpPr>
          <p:cNvPr id="6" name="object 7" descr="Beige rectangle">
            <a:extLst>
              <a:ext uri="{FF2B5EF4-FFF2-40B4-BE49-F238E27FC236}">
                <a16:creationId xmlns:a16="http://schemas.microsoft.com/office/drawing/2014/main" id="{BD2B4BD1-F360-F9A6-9EB1-1928E6D70E38}"/>
              </a:ext>
            </a:extLst>
          </p:cNvPr>
          <p:cNvSpPr/>
          <p:nvPr/>
        </p:nvSpPr>
        <p:spPr bwMode="white">
          <a:xfrm flipV="1">
            <a:off x="3525077" y="4140932"/>
            <a:ext cx="8428383" cy="45719"/>
          </a:xfrm>
          <a:custGeom>
            <a:avLst/>
            <a:gdLst/>
            <a:ahLst/>
            <a:cxnLst/>
            <a:rect l="l" t="t" r="r" b="b"/>
            <a:pathLst>
              <a:path w="3935729">
                <a:moveTo>
                  <a:pt x="0" y="0"/>
                </a:moveTo>
                <a:lnTo>
                  <a:pt x="3935349" y="0"/>
                </a:lnTo>
              </a:path>
            </a:pathLst>
          </a:custGeom>
          <a:ln w="54863">
            <a:solidFill>
              <a:srgbClr val="CFB53B"/>
            </a:solidFill>
          </a:ln>
        </p:spPr>
        <p:txBody>
          <a:bodyPr wrap="square" lIns="0" tIns="0" rIns="0" bIns="0" rtlCol="0"/>
          <a:lstStyle/>
          <a:p>
            <a:endParaRPr lang="en-US" sz="2295" dirty="0"/>
          </a:p>
        </p:txBody>
      </p:sp>
      <p:pic>
        <p:nvPicPr>
          <p:cNvPr id="12" name="Picture 11" descr="A purple and yellow logo&#10;&#10;AI-generated content may be incorrect.">
            <a:extLst>
              <a:ext uri="{FF2B5EF4-FFF2-40B4-BE49-F238E27FC236}">
                <a16:creationId xmlns:a16="http://schemas.microsoft.com/office/drawing/2014/main" id="{9CE79E2A-760D-6CEF-8151-45DFFE0657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90396"/>
            <a:ext cx="2795055" cy="2599869"/>
          </a:xfrm>
          <a:prstGeom prst="rect">
            <a:avLst/>
          </a:prstGeom>
        </p:spPr>
      </p:pic>
      <p:sp>
        <p:nvSpPr>
          <p:cNvPr id="3" name="Slide Number Placeholder 2">
            <a:extLst>
              <a:ext uri="{FF2B5EF4-FFF2-40B4-BE49-F238E27FC236}">
                <a16:creationId xmlns:a16="http://schemas.microsoft.com/office/drawing/2014/main" id="{49EB8513-E8DE-55D7-A3AC-B89FF5C2B9F2}"/>
              </a:ext>
            </a:extLst>
          </p:cNvPr>
          <p:cNvSpPr>
            <a:spLocks noGrp="1"/>
          </p:cNvSpPr>
          <p:nvPr>
            <p:ph type="sldNum" sz="quarter" idx="12"/>
          </p:nvPr>
        </p:nvSpPr>
        <p:spPr/>
        <p:txBody>
          <a:bodyPr/>
          <a:lstStyle/>
          <a:p>
            <a:fld id="{82EE24B5-652C-4DB5-B7C3-B5BBEC1280B1}" type="slidenum">
              <a:rPr lang="en-US" noProof="0" smtClean="0"/>
              <a:t>12</a:t>
            </a:fld>
            <a:endParaRPr lang="en-US" noProof="0" dirty="0"/>
          </a:p>
        </p:txBody>
      </p:sp>
    </p:spTree>
    <p:extLst>
      <p:ext uri="{BB962C8B-B14F-4D97-AF65-F5344CB8AC3E}">
        <p14:creationId xmlns:p14="http://schemas.microsoft.com/office/powerpoint/2010/main" val="16855282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16262CE-8943-0F92-8B6A-05D15CCE213B}"/>
              </a:ext>
            </a:extLst>
          </p:cNvPr>
          <p:cNvSpPr>
            <a:spLocks noGrp="1"/>
          </p:cNvSpPr>
          <p:nvPr>
            <p:ph type="body" sz="quarter" idx="16"/>
          </p:nvPr>
        </p:nvSpPr>
        <p:spPr>
          <a:xfrm>
            <a:off x="403119" y="5738238"/>
            <a:ext cx="3956846" cy="475556"/>
          </a:xfrm>
        </p:spPr>
        <p:txBody>
          <a:bodyPr/>
          <a:lstStyle/>
          <a:p>
            <a:r>
              <a:rPr lang="en-US" b="1" dirty="0"/>
              <a:t>Table of Contents</a:t>
            </a:r>
          </a:p>
        </p:txBody>
      </p:sp>
      <p:sp>
        <p:nvSpPr>
          <p:cNvPr id="107" name="Text Placeholder 106">
            <a:extLst>
              <a:ext uri="{FF2B5EF4-FFF2-40B4-BE49-F238E27FC236}">
                <a16:creationId xmlns:a16="http://schemas.microsoft.com/office/drawing/2014/main" id="{051D50D4-7E35-881F-5754-A97657CF525E}"/>
              </a:ext>
            </a:extLst>
          </p:cNvPr>
          <p:cNvSpPr>
            <a:spLocks noGrp="1"/>
          </p:cNvSpPr>
          <p:nvPr>
            <p:ph type="body" sz="quarter" idx="30"/>
          </p:nvPr>
        </p:nvSpPr>
        <p:spPr>
          <a:xfrm>
            <a:off x="403119" y="6363544"/>
            <a:ext cx="3519523" cy="3575586"/>
          </a:xfrm>
        </p:spPr>
        <p:txBody>
          <a:bodyPr/>
          <a:lstStyle/>
          <a:p>
            <a:r>
              <a:rPr lang="en-US" sz="2400" b="0" dirty="0"/>
              <a:t>About Us - 2</a:t>
            </a:r>
          </a:p>
          <a:p>
            <a:r>
              <a:rPr lang="en-US" sz="2400" b="0" dirty="0"/>
              <a:t>SITC Executive Board - 3 </a:t>
            </a:r>
          </a:p>
          <a:p>
            <a:r>
              <a:rPr lang="en-US" sz="2400" b="0" dirty="0"/>
              <a:t>SITC Leadership Team - 4 </a:t>
            </a:r>
          </a:p>
          <a:p>
            <a:r>
              <a:rPr lang="en-US" sz="2400" b="0" dirty="0"/>
              <a:t>Omega Gents - 5-6</a:t>
            </a:r>
          </a:p>
          <a:p>
            <a:r>
              <a:rPr lang="en-US" sz="2400" b="0" dirty="0"/>
              <a:t>STEM Academy - 7-8</a:t>
            </a:r>
          </a:p>
          <a:p>
            <a:r>
              <a:rPr lang="en-US" sz="2400" b="0" dirty="0"/>
              <a:t>Scholarships - 9</a:t>
            </a:r>
          </a:p>
          <a:p>
            <a:r>
              <a:rPr lang="en-US" sz="2400" b="0" dirty="0"/>
              <a:t>Fundraising - 10</a:t>
            </a:r>
          </a:p>
          <a:p>
            <a:pPr lvl="1"/>
            <a:endParaRPr lang="en-US" dirty="0"/>
          </a:p>
          <a:p>
            <a:pPr lvl="1"/>
            <a:endParaRPr lang="en-US" dirty="0"/>
          </a:p>
          <a:p>
            <a:endParaRPr lang="en-US" dirty="0"/>
          </a:p>
        </p:txBody>
      </p:sp>
      <p:sp>
        <p:nvSpPr>
          <p:cNvPr id="4" name="Text Placeholder 3">
            <a:extLst>
              <a:ext uri="{FF2B5EF4-FFF2-40B4-BE49-F238E27FC236}">
                <a16:creationId xmlns:a16="http://schemas.microsoft.com/office/drawing/2014/main" id="{B1713E0B-ECC6-30AD-82C5-1AC357795FA0}"/>
              </a:ext>
            </a:extLst>
          </p:cNvPr>
          <p:cNvSpPr>
            <a:spLocks noGrp="1"/>
          </p:cNvSpPr>
          <p:nvPr>
            <p:ph type="body" sz="quarter" idx="14"/>
          </p:nvPr>
        </p:nvSpPr>
        <p:spPr>
          <a:xfrm>
            <a:off x="8499224" y="4244552"/>
            <a:ext cx="6403249" cy="404908"/>
          </a:xfrm>
        </p:spPr>
        <p:txBody>
          <a:bodyPr/>
          <a:lstStyle/>
          <a:p>
            <a:r>
              <a:rPr lang="en-US" dirty="0"/>
              <a:t>JANUARY 20XX</a:t>
            </a:r>
          </a:p>
        </p:txBody>
      </p:sp>
      <p:pic>
        <p:nvPicPr>
          <p:cNvPr id="31" name="Picture 30" descr="A purple and yellow logo&#10;&#10;AI-generated content may be incorrect.">
            <a:extLst>
              <a:ext uri="{FF2B5EF4-FFF2-40B4-BE49-F238E27FC236}">
                <a16:creationId xmlns:a16="http://schemas.microsoft.com/office/drawing/2014/main" id="{D57BAF65-9E96-4B54-70BA-77889AD6E7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27442" y="6307036"/>
            <a:ext cx="2795055" cy="2599869"/>
          </a:xfrm>
          <a:prstGeom prst="rect">
            <a:avLst/>
          </a:prstGeom>
        </p:spPr>
      </p:pic>
      <p:pic>
        <p:nvPicPr>
          <p:cNvPr id="33" name="Picture 32" descr="A purple and yellow circle with white text&#10;&#10;AI-generated content may be incorrect.">
            <a:extLst>
              <a:ext uri="{FF2B5EF4-FFF2-40B4-BE49-F238E27FC236}">
                <a16:creationId xmlns:a16="http://schemas.microsoft.com/office/drawing/2014/main" id="{0302CAE6-5144-26CA-4E69-5A9AF7C1688A}"/>
              </a:ext>
            </a:extLst>
          </p:cNvPr>
          <p:cNvPicPr>
            <a:picLocks noChangeAspect="1"/>
          </p:cNvPicPr>
          <p:nvPr/>
        </p:nvPicPr>
        <p:blipFill>
          <a:blip r:embed="rId3"/>
          <a:stretch>
            <a:fillRect/>
          </a:stretch>
        </p:blipFill>
        <p:spPr>
          <a:xfrm>
            <a:off x="7805529" y="6719546"/>
            <a:ext cx="1749287" cy="1749287"/>
          </a:xfrm>
          <a:prstGeom prst="rect">
            <a:avLst/>
          </a:prstGeom>
        </p:spPr>
      </p:pic>
      <p:pic>
        <p:nvPicPr>
          <p:cNvPr id="35" name="Picture 34">
            <a:extLst>
              <a:ext uri="{FF2B5EF4-FFF2-40B4-BE49-F238E27FC236}">
                <a16:creationId xmlns:a16="http://schemas.microsoft.com/office/drawing/2014/main" id="{829135C0-FF34-0FE4-0875-8C1C36D49207}"/>
              </a:ext>
            </a:extLst>
          </p:cNvPr>
          <p:cNvPicPr>
            <a:picLocks noChangeAspect="1"/>
          </p:cNvPicPr>
          <p:nvPr/>
        </p:nvPicPr>
        <p:blipFill>
          <a:blip r:embed="rId4"/>
          <a:srcRect t="28805" b="33953"/>
          <a:stretch/>
        </p:blipFill>
        <p:spPr>
          <a:xfrm>
            <a:off x="9819861" y="6719546"/>
            <a:ext cx="3214807" cy="1655830"/>
          </a:xfrm>
          <a:prstGeom prst="rect">
            <a:avLst/>
          </a:prstGeom>
        </p:spPr>
      </p:pic>
      <p:pic>
        <p:nvPicPr>
          <p:cNvPr id="36" name="Picture 35" descr="A purple graduation cap and diploma&#10;&#10;AI-generated content may be incorrect.">
            <a:extLst>
              <a:ext uri="{FF2B5EF4-FFF2-40B4-BE49-F238E27FC236}">
                <a16:creationId xmlns:a16="http://schemas.microsoft.com/office/drawing/2014/main" id="{41906679-2847-C9C7-0E2B-7F24607AB00A}"/>
              </a:ext>
            </a:extLst>
          </p:cNvPr>
          <p:cNvPicPr>
            <a:picLocks noChangeAspect="1"/>
          </p:cNvPicPr>
          <p:nvPr/>
        </p:nvPicPr>
        <p:blipFill>
          <a:blip r:embed="rId5"/>
          <a:stretch>
            <a:fillRect/>
          </a:stretch>
        </p:blipFill>
        <p:spPr>
          <a:xfrm>
            <a:off x="12722086" y="6090387"/>
            <a:ext cx="2637183" cy="2510275"/>
          </a:xfrm>
          <a:prstGeom prst="rect">
            <a:avLst/>
          </a:prstGeom>
        </p:spPr>
      </p:pic>
      <p:sp>
        <p:nvSpPr>
          <p:cNvPr id="37" name="Text Placeholder 106">
            <a:extLst>
              <a:ext uri="{FF2B5EF4-FFF2-40B4-BE49-F238E27FC236}">
                <a16:creationId xmlns:a16="http://schemas.microsoft.com/office/drawing/2014/main" id="{057E0E4D-88EA-9CF0-2632-841A26ACEF59}"/>
              </a:ext>
            </a:extLst>
          </p:cNvPr>
          <p:cNvSpPr txBox="1">
            <a:spLocks/>
          </p:cNvSpPr>
          <p:nvPr/>
        </p:nvSpPr>
        <p:spPr>
          <a:xfrm>
            <a:off x="4744278" y="8906905"/>
            <a:ext cx="6347791" cy="725960"/>
          </a:xfrm>
          <a:prstGeom prst="rect">
            <a:avLst/>
          </a:prstGeom>
        </p:spPr>
        <p:txBody>
          <a:bodyPr vert="horz" lIns="91440" tIns="45720" rIns="91440" bIns="45720" rtlCol="0">
            <a:noAutofit/>
          </a:bodyPr>
          <a:lstStyle>
            <a:lvl1pPr marL="0" indent="0" algn="l" defTabSz="1341150" rtl="0" eaLnBrk="1" latinLnBrk="0" hangingPunct="1">
              <a:lnSpc>
                <a:spcPct val="90000"/>
              </a:lnSpc>
              <a:spcBef>
                <a:spcPts val="1467"/>
              </a:spcBef>
              <a:buFont typeface="Arial" panose="020B0604020202020204" pitchFamily="34" charset="0"/>
              <a:buNone/>
              <a:defRPr sz="1600" b="1" kern="1200">
                <a:solidFill>
                  <a:schemeClr val="tx1"/>
                </a:solidFill>
                <a:latin typeface="+mn-lt"/>
                <a:ea typeface="+mn-ea"/>
                <a:cs typeface="+mn-cs"/>
              </a:defRPr>
            </a:lvl1pPr>
            <a:lvl2pPr marL="0" indent="0" algn="l" defTabSz="1341150" rtl="0" eaLnBrk="1" latinLnBrk="0" hangingPunct="1">
              <a:lnSpc>
                <a:spcPct val="90000"/>
              </a:lnSpc>
              <a:spcBef>
                <a:spcPts val="733"/>
              </a:spcBef>
              <a:buFont typeface="Arial" panose="020B0604020202020204" pitchFamily="34" charset="0"/>
              <a:buNone/>
              <a:defRPr sz="1400" kern="1200">
                <a:solidFill>
                  <a:schemeClr val="tx1"/>
                </a:solidFill>
                <a:latin typeface="+mn-lt"/>
                <a:ea typeface="+mn-ea"/>
                <a:cs typeface="+mn-cs"/>
              </a:defRPr>
            </a:lvl2pPr>
            <a:lvl3pPr marL="1676438" indent="-335288" algn="l" defTabSz="1341150" rtl="0" eaLnBrk="1" latinLnBrk="0" hangingPunct="1">
              <a:lnSpc>
                <a:spcPct val="90000"/>
              </a:lnSpc>
              <a:spcBef>
                <a:spcPts val="733"/>
              </a:spcBef>
              <a:buFont typeface="Arial" panose="020B0604020202020204" pitchFamily="34" charset="0"/>
              <a:buChar char="•"/>
              <a:defRPr sz="2933" kern="1200">
                <a:solidFill>
                  <a:schemeClr val="tx1"/>
                </a:solidFill>
                <a:latin typeface="+mn-lt"/>
                <a:ea typeface="+mn-ea"/>
                <a:cs typeface="+mn-cs"/>
              </a:defRPr>
            </a:lvl3pPr>
            <a:lvl4pPr marL="2347013"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4pPr>
            <a:lvl5pPr marL="301758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5pPr>
            <a:lvl6pPr marL="368816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73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31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90"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a:lstStyle>
          <a:p>
            <a:endParaRPr lang="en-US" sz="1200" b="0" dirty="0"/>
          </a:p>
          <a:p>
            <a:r>
              <a:rPr lang="en-US" sz="2000" b="0" dirty="0"/>
              <a:t>https://www.facebook.com/SeeItThroughCharities/about/</a:t>
            </a:r>
            <a:endParaRPr lang="en-US" sz="2000" dirty="0"/>
          </a:p>
          <a:p>
            <a:endParaRPr lang="en-US" sz="1200" dirty="0"/>
          </a:p>
        </p:txBody>
      </p:sp>
      <p:pic>
        <p:nvPicPr>
          <p:cNvPr id="39" name="Picture 38" descr="A group of people in a classroom&#10;&#10;AI-generated content may be incorrect.">
            <a:extLst>
              <a:ext uri="{FF2B5EF4-FFF2-40B4-BE49-F238E27FC236}">
                <a16:creationId xmlns:a16="http://schemas.microsoft.com/office/drawing/2014/main" id="{CD493EF9-BB15-2D5D-9CF4-C7E7BC965C3D}"/>
              </a:ext>
            </a:extLst>
          </p:cNvPr>
          <p:cNvPicPr>
            <a:picLocks noChangeAspect="1"/>
          </p:cNvPicPr>
          <p:nvPr/>
        </p:nvPicPr>
        <p:blipFill>
          <a:blip r:embed="rId6"/>
          <a:stretch>
            <a:fillRect/>
          </a:stretch>
        </p:blipFill>
        <p:spPr>
          <a:xfrm>
            <a:off x="0" y="1"/>
            <a:ext cx="15544800" cy="5499652"/>
          </a:xfrm>
          <a:prstGeom prst="rect">
            <a:avLst/>
          </a:prstGeom>
        </p:spPr>
      </p:pic>
      <p:pic>
        <p:nvPicPr>
          <p:cNvPr id="41" name="Picture 40" descr="A screenshot of a facebook page&#10;&#10;AI-generated content may be incorrect.">
            <a:extLst>
              <a:ext uri="{FF2B5EF4-FFF2-40B4-BE49-F238E27FC236}">
                <a16:creationId xmlns:a16="http://schemas.microsoft.com/office/drawing/2014/main" id="{70E83134-9D92-84B4-B4A2-ED918BE8101C}"/>
              </a:ext>
            </a:extLst>
          </p:cNvPr>
          <p:cNvPicPr>
            <a:picLocks noChangeAspect="1"/>
          </p:cNvPicPr>
          <p:nvPr/>
        </p:nvPicPr>
        <p:blipFill>
          <a:blip r:embed="rId7"/>
          <a:srcRect l="38604" t="90246" r="54715" b="2854"/>
          <a:stretch/>
        </p:blipFill>
        <p:spPr>
          <a:xfrm>
            <a:off x="4227442" y="9269885"/>
            <a:ext cx="516836" cy="533804"/>
          </a:xfrm>
          <a:prstGeom prst="rect">
            <a:avLst/>
          </a:prstGeom>
        </p:spPr>
      </p:pic>
      <p:pic>
        <p:nvPicPr>
          <p:cNvPr id="7" name="Graphic 6" descr="Internet with solid fill">
            <a:extLst>
              <a:ext uri="{FF2B5EF4-FFF2-40B4-BE49-F238E27FC236}">
                <a16:creationId xmlns:a16="http://schemas.microsoft.com/office/drawing/2014/main" id="{C61634F9-9040-1C21-8CDC-CBB308260FE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239230" y="8958469"/>
            <a:ext cx="914400" cy="914400"/>
          </a:xfrm>
          <a:prstGeom prst="rect">
            <a:avLst/>
          </a:prstGeom>
        </p:spPr>
      </p:pic>
      <p:sp>
        <p:nvSpPr>
          <p:cNvPr id="8" name="Text Placeholder 106">
            <a:extLst>
              <a:ext uri="{FF2B5EF4-FFF2-40B4-BE49-F238E27FC236}">
                <a16:creationId xmlns:a16="http://schemas.microsoft.com/office/drawing/2014/main" id="{F5B691ED-7A1F-C86D-1A23-91BA8EA146BC}"/>
              </a:ext>
            </a:extLst>
          </p:cNvPr>
          <p:cNvSpPr txBox="1">
            <a:spLocks/>
          </p:cNvSpPr>
          <p:nvPr/>
        </p:nvSpPr>
        <p:spPr>
          <a:xfrm>
            <a:off x="12153630" y="8671694"/>
            <a:ext cx="3734337" cy="1201175"/>
          </a:xfrm>
          <a:prstGeom prst="rect">
            <a:avLst/>
          </a:prstGeom>
        </p:spPr>
        <p:txBody>
          <a:bodyPr vert="horz" lIns="91440" tIns="45720" rIns="91440" bIns="45720" rtlCol="0">
            <a:noAutofit/>
          </a:bodyPr>
          <a:lstStyle>
            <a:lvl1pPr marL="0" indent="0" algn="l" defTabSz="1341150" rtl="0" eaLnBrk="1" latinLnBrk="0" hangingPunct="1">
              <a:lnSpc>
                <a:spcPct val="90000"/>
              </a:lnSpc>
              <a:spcBef>
                <a:spcPts val="1467"/>
              </a:spcBef>
              <a:buFont typeface="Arial" panose="020B0604020202020204" pitchFamily="34" charset="0"/>
              <a:buNone/>
              <a:defRPr sz="1600" b="1" kern="1200">
                <a:solidFill>
                  <a:schemeClr val="tx1"/>
                </a:solidFill>
                <a:latin typeface="+mn-lt"/>
                <a:ea typeface="+mn-ea"/>
                <a:cs typeface="+mn-cs"/>
              </a:defRPr>
            </a:lvl1pPr>
            <a:lvl2pPr marL="0" indent="0" algn="l" defTabSz="1341150" rtl="0" eaLnBrk="1" latinLnBrk="0" hangingPunct="1">
              <a:lnSpc>
                <a:spcPct val="90000"/>
              </a:lnSpc>
              <a:spcBef>
                <a:spcPts val="733"/>
              </a:spcBef>
              <a:buFont typeface="Arial" panose="020B0604020202020204" pitchFamily="34" charset="0"/>
              <a:buNone/>
              <a:defRPr sz="1400" kern="1200">
                <a:solidFill>
                  <a:schemeClr val="tx1"/>
                </a:solidFill>
                <a:latin typeface="+mn-lt"/>
                <a:ea typeface="+mn-ea"/>
                <a:cs typeface="+mn-cs"/>
              </a:defRPr>
            </a:lvl2pPr>
            <a:lvl3pPr marL="1676438" indent="-335288" algn="l" defTabSz="1341150" rtl="0" eaLnBrk="1" latinLnBrk="0" hangingPunct="1">
              <a:lnSpc>
                <a:spcPct val="90000"/>
              </a:lnSpc>
              <a:spcBef>
                <a:spcPts val="733"/>
              </a:spcBef>
              <a:buFont typeface="Arial" panose="020B0604020202020204" pitchFamily="34" charset="0"/>
              <a:buChar char="•"/>
              <a:defRPr sz="2933" kern="1200">
                <a:solidFill>
                  <a:schemeClr val="tx1"/>
                </a:solidFill>
                <a:latin typeface="+mn-lt"/>
                <a:ea typeface="+mn-ea"/>
                <a:cs typeface="+mn-cs"/>
              </a:defRPr>
            </a:lvl3pPr>
            <a:lvl4pPr marL="2347013"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4pPr>
            <a:lvl5pPr marL="301758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5pPr>
            <a:lvl6pPr marL="368816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73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31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90"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a:lstStyle>
          <a:p>
            <a:endParaRPr lang="en-US" sz="2400" b="0" dirty="0"/>
          </a:p>
          <a:p>
            <a:r>
              <a:rPr lang="en-US" sz="2400" b="0" dirty="0"/>
              <a:t>https://seeitthru.org</a:t>
            </a:r>
            <a:endParaRPr lang="en-US" sz="2400" dirty="0"/>
          </a:p>
        </p:txBody>
      </p:sp>
      <p:sp>
        <p:nvSpPr>
          <p:cNvPr id="2" name="Text Placeholder 106">
            <a:extLst>
              <a:ext uri="{FF2B5EF4-FFF2-40B4-BE49-F238E27FC236}">
                <a16:creationId xmlns:a16="http://schemas.microsoft.com/office/drawing/2014/main" id="{3818386A-5165-7D8C-68C0-53807E233252}"/>
              </a:ext>
            </a:extLst>
          </p:cNvPr>
          <p:cNvSpPr txBox="1">
            <a:spLocks/>
          </p:cNvSpPr>
          <p:nvPr/>
        </p:nvSpPr>
        <p:spPr>
          <a:xfrm>
            <a:off x="13941287" y="9269885"/>
            <a:ext cx="1603513" cy="931017"/>
          </a:xfrm>
          <a:prstGeom prst="rect">
            <a:avLst/>
          </a:prstGeom>
        </p:spPr>
        <p:txBody>
          <a:bodyPr vert="horz" lIns="91440" tIns="45720" rIns="91440" bIns="45720" rtlCol="0">
            <a:noAutofit/>
          </a:bodyPr>
          <a:lstStyle>
            <a:lvl1pPr marL="0" indent="0" algn="l" defTabSz="1341150" rtl="0" eaLnBrk="1" latinLnBrk="0" hangingPunct="1">
              <a:lnSpc>
                <a:spcPct val="90000"/>
              </a:lnSpc>
              <a:spcBef>
                <a:spcPts val="1467"/>
              </a:spcBef>
              <a:buFont typeface="Arial" panose="020B0604020202020204" pitchFamily="34" charset="0"/>
              <a:buNone/>
              <a:defRPr sz="1600" b="1" kern="1200">
                <a:solidFill>
                  <a:schemeClr val="tx1"/>
                </a:solidFill>
                <a:latin typeface="+mn-lt"/>
                <a:ea typeface="+mn-ea"/>
                <a:cs typeface="+mn-cs"/>
              </a:defRPr>
            </a:lvl1pPr>
            <a:lvl2pPr marL="0" indent="0" algn="l" defTabSz="1341150" rtl="0" eaLnBrk="1" latinLnBrk="0" hangingPunct="1">
              <a:lnSpc>
                <a:spcPct val="90000"/>
              </a:lnSpc>
              <a:spcBef>
                <a:spcPts val="733"/>
              </a:spcBef>
              <a:buFont typeface="Arial" panose="020B0604020202020204" pitchFamily="34" charset="0"/>
              <a:buNone/>
              <a:defRPr sz="1400" kern="1200">
                <a:solidFill>
                  <a:schemeClr val="tx1"/>
                </a:solidFill>
                <a:latin typeface="+mn-lt"/>
                <a:ea typeface="+mn-ea"/>
                <a:cs typeface="+mn-cs"/>
              </a:defRPr>
            </a:lvl2pPr>
            <a:lvl3pPr marL="1676438" indent="-335288" algn="l" defTabSz="1341150" rtl="0" eaLnBrk="1" latinLnBrk="0" hangingPunct="1">
              <a:lnSpc>
                <a:spcPct val="90000"/>
              </a:lnSpc>
              <a:spcBef>
                <a:spcPts val="733"/>
              </a:spcBef>
              <a:buFont typeface="Arial" panose="020B0604020202020204" pitchFamily="34" charset="0"/>
              <a:buChar char="•"/>
              <a:defRPr sz="2933" kern="1200">
                <a:solidFill>
                  <a:schemeClr val="tx1"/>
                </a:solidFill>
                <a:latin typeface="+mn-lt"/>
                <a:ea typeface="+mn-ea"/>
                <a:cs typeface="+mn-cs"/>
              </a:defRPr>
            </a:lvl3pPr>
            <a:lvl4pPr marL="2347013"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4pPr>
            <a:lvl5pPr marL="301758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5pPr>
            <a:lvl6pPr marL="368816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73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31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90"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a:lstStyle>
          <a:p>
            <a:endParaRPr lang="en-US" sz="2400" b="0" dirty="0"/>
          </a:p>
          <a:p>
            <a:r>
              <a:rPr lang="en-US" sz="1000" b="0" dirty="0"/>
              <a:t>Version 1 February 2025</a:t>
            </a:r>
            <a:endParaRPr lang="en-US" sz="1000" dirty="0"/>
          </a:p>
        </p:txBody>
      </p:sp>
    </p:spTree>
    <p:extLst>
      <p:ext uri="{BB962C8B-B14F-4D97-AF65-F5344CB8AC3E}">
        <p14:creationId xmlns:p14="http://schemas.microsoft.com/office/powerpoint/2010/main" val="38112038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2D8AA6DB-EBDB-4269-B4E5-AD059714C629}"/>
              </a:ext>
            </a:extLst>
          </p:cNvPr>
          <p:cNvSpPr>
            <a:spLocks noGrp="1"/>
          </p:cNvSpPr>
          <p:nvPr>
            <p:ph sz="half" idx="15"/>
          </p:nvPr>
        </p:nvSpPr>
        <p:spPr bwMode="white">
          <a:xfrm>
            <a:off x="10811366" y="2812854"/>
            <a:ext cx="3873759" cy="2451108"/>
          </a:xfrm>
        </p:spPr>
        <p:txBody>
          <a:bodyPr>
            <a:noAutofit/>
          </a:bodyPr>
          <a:lstStyle/>
          <a:p>
            <a:pPr marL="16193">
              <a:lnSpc>
                <a:spcPct val="120000"/>
              </a:lnSpc>
              <a:spcBef>
                <a:spcPts val="127"/>
              </a:spcBef>
            </a:pPr>
            <a:r>
              <a:rPr lang="en-US" sz="2423" b="1" dirty="0">
                <a:solidFill>
                  <a:srgbClr val="7030A0"/>
                </a:solidFill>
              </a:rPr>
              <a:t>SCHOLARSHIPS</a:t>
            </a:r>
          </a:p>
          <a:p>
            <a:pPr marR="6477">
              <a:lnSpc>
                <a:spcPct val="100000"/>
              </a:lnSpc>
              <a:spcBef>
                <a:spcPts val="0"/>
              </a:spcBef>
            </a:pPr>
            <a:r>
              <a:rPr lang="en-US" sz="1785" i="1" spc="-19" dirty="0">
                <a:solidFill>
                  <a:srgbClr val="7030A0"/>
                </a:solidFill>
                <a:cs typeface="Arial"/>
              </a:rPr>
              <a:t>Since 2017, we have awarded a total of $145,400 in scholarship funds. We believe in uplifting students for their challenging work by rewarding them with our Calvin Golden, Eddie B. Freeman, Merit-based and Omega Gents scholarships.</a:t>
            </a:r>
          </a:p>
        </p:txBody>
      </p:sp>
      <p:sp>
        <p:nvSpPr>
          <p:cNvPr id="9" name="Content Placeholder 8">
            <a:extLst>
              <a:ext uri="{FF2B5EF4-FFF2-40B4-BE49-F238E27FC236}">
                <a16:creationId xmlns:a16="http://schemas.microsoft.com/office/drawing/2014/main" id="{2AF9D9A5-149E-4118-AAE3-8EF91B9C5B7D}"/>
              </a:ext>
            </a:extLst>
          </p:cNvPr>
          <p:cNvSpPr>
            <a:spLocks noGrp="1"/>
          </p:cNvSpPr>
          <p:nvPr>
            <p:ph sz="half" idx="14"/>
          </p:nvPr>
        </p:nvSpPr>
        <p:spPr bwMode="white">
          <a:xfrm>
            <a:off x="6175289" y="2828328"/>
            <a:ext cx="4014930" cy="2451108"/>
          </a:xfrm>
        </p:spPr>
        <p:txBody>
          <a:bodyPr>
            <a:noAutofit/>
          </a:bodyPr>
          <a:lstStyle/>
          <a:p>
            <a:pPr marL="16193">
              <a:lnSpc>
                <a:spcPct val="120000"/>
              </a:lnSpc>
              <a:spcBef>
                <a:spcPts val="127"/>
              </a:spcBef>
            </a:pPr>
            <a:r>
              <a:rPr lang="en-US" sz="2423" b="1" dirty="0">
                <a:solidFill>
                  <a:srgbClr val="7030A0"/>
                </a:solidFill>
              </a:rPr>
              <a:t>ORGANIZATION </a:t>
            </a:r>
          </a:p>
          <a:p>
            <a:pPr marL="16193">
              <a:lnSpc>
                <a:spcPct val="120000"/>
              </a:lnSpc>
              <a:spcBef>
                <a:spcPts val="0"/>
              </a:spcBef>
            </a:pPr>
            <a:r>
              <a:rPr lang="en-US" sz="1785" i="1" spc="-19" dirty="0">
                <a:solidFill>
                  <a:srgbClr val="7030A0"/>
                </a:solidFill>
                <a:cs typeface="Arial"/>
              </a:rPr>
              <a:t>See It Through Charities is a 501(c)(3) tax-exempt nonprofit organization, guided by our executive board and supported by a dedicated membership in the Dallas-Fort Worth metropolitan area.</a:t>
            </a:r>
          </a:p>
        </p:txBody>
      </p:sp>
      <p:sp>
        <p:nvSpPr>
          <p:cNvPr id="6" name="Title 5">
            <a:extLst>
              <a:ext uri="{FF2B5EF4-FFF2-40B4-BE49-F238E27FC236}">
                <a16:creationId xmlns:a16="http://schemas.microsoft.com/office/drawing/2014/main" id="{6BDEDF39-62EC-40AF-98F4-06A79F1F80F1}"/>
              </a:ext>
            </a:extLst>
          </p:cNvPr>
          <p:cNvSpPr>
            <a:spLocks noGrp="1"/>
          </p:cNvSpPr>
          <p:nvPr>
            <p:ph type="title" idx="4294967295"/>
          </p:nvPr>
        </p:nvSpPr>
        <p:spPr bwMode="ltGray">
          <a:xfrm>
            <a:off x="1042986" y="1122760"/>
            <a:ext cx="13407390" cy="1690093"/>
          </a:xfrm>
        </p:spPr>
        <p:txBody>
          <a:bodyPr/>
          <a:lstStyle/>
          <a:p>
            <a:r>
              <a:rPr lang="en-US" dirty="0">
                <a:solidFill>
                  <a:schemeClr val="bg1"/>
                </a:solidFill>
              </a:rPr>
              <a:t> </a:t>
            </a:r>
            <a:r>
              <a:rPr lang="en-US" dirty="0">
                <a:solidFill>
                  <a:srgbClr val="7030A0"/>
                </a:solidFill>
              </a:rPr>
              <a:t>ABOUT US</a:t>
            </a:r>
          </a:p>
        </p:txBody>
      </p:sp>
      <p:sp>
        <p:nvSpPr>
          <p:cNvPr id="7" name="Content Placeholder 6">
            <a:extLst>
              <a:ext uri="{FF2B5EF4-FFF2-40B4-BE49-F238E27FC236}">
                <a16:creationId xmlns:a16="http://schemas.microsoft.com/office/drawing/2014/main" id="{23DC0E4E-6822-467C-96E3-77C667B41D2B}"/>
              </a:ext>
            </a:extLst>
          </p:cNvPr>
          <p:cNvSpPr>
            <a:spLocks noGrp="1"/>
          </p:cNvSpPr>
          <p:nvPr>
            <p:ph sz="half" idx="1"/>
          </p:nvPr>
        </p:nvSpPr>
        <p:spPr bwMode="white">
          <a:xfrm>
            <a:off x="1704772" y="2828328"/>
            <a:ext cx="4156231" cy="2736952"/>
          </a:xfrm>
        </p:spPr>
        <p:txBody>
          <a:bodyPr>
            <a:noAutofit/>
          </a:bodyPr>
          <a:lstStyle/>
          <a:p>
            <a:pPr marL="16193">
              <a:lnSpc>
                <a:spcPct val="120000"/>
              </a:lnSpc>
              <a:spcBef>
                <a:spcPts val="127"/>
              </a:spcBef>
            </a:pPr>
            <a:r>
              <a:rPr lang="en-US" sz="2423" b="1" dirty="0">
                <a:solidFill>
                  <a:srgbClr val="7030A0"/>
                </a:solidFill>
              </a:rPr>
              <a:t>Vision Statement </a:t>
            </a:r>
          </a:p>
          <a:p>
            <a:pPr marR="6477">
              <a:lnSpc>
                <a:spcPct val="100000"/>
              </a:lnSpc>
              <a:spcBef>
                <a:spcPts val="0"/>
              </a:spcBef>
            </a:pPr>
            <a:r>
              <a:rPr lang="en-US" sz="1785" i="1" spc="-19" dirty="0">
                <a:solidFill>
                  <a:srgbClr val="7030A0"/>
                </a:solidFill>
                <a:cs typeface="Arial"/>
              </a:rPr>
              <a:t>To provide transformative educational opportunities that empower individuals in our community to achieve academic excellence, develop essential life skills, and unlock their full potential. </a:t>
            </a:r>
            <a:endParaRPr lang="en-US" sz="2295" i="1" spc="-19" dirty="0">
              <a:solidFill>
                <a:schemeClr val="bg2">
                  <a:lumMod val="20000"/>
                  <a:lumOff val="80000"/>
                </a:schemeClr>
              </a:solidFill>
              <a:cs typeface="Arial"/>
            </a:endParaRPr>
          </a:p>
        </p:txBody>
      </p:sp>
      <p:sp>
        <p:nvSpPr>
          <p:cNvPr id="11" name="Content Placeholder 10">
            <a:extLst>
              <a:ext uri="{FF2B5EF4-FFF2-40B4-BE49-F238E27FC236}">
                <a16:creationId xmlns:a16="http://schemas.microsoft.com/office/drawing/2014/main" id="{DBCC020E-50A1-4B26-95EE-F180516D8BD8}"/>
              </a:ext>
            </a:extLst>
          </p:cNvPr>
          <p:cNvSpPr>
            <a:spLocks noGrp="1"/>
          </p:cNvSpPr>
          <p:nvPr>
            <p:ph sz="half" idx="16"/>
          </p:nvPr>
        </p:nvSpPr>
        <p:spPr bwMode="white">
          <a:xfrm>
            <a:off x="10811365" y="5565282"/>
            <a:ext cx="4227051" cy="2451108"/>
          </a:xfrm>
        </p:spPr>
        <p:txBody>
          <a:bodyPr>
            <a:noAutofit/>
          </a:bodyPr>
          <a:lstStyle/>
          <a:p>
            <a:pPr marL="16193">
              <a:lnSpc>
                <a:spcPct val="120000"/>
              </a:lnSpc>
              <a:spcBef>
                <a:spcPts val="127"/>
              </a:spcBef>
            </a:pPr>
            <a:r>
              <a:rPr lang="en-US" sz="2423" b="1" dirty="0">
                <a:solidFill>
                  <a:srgbClr val="7030A0"/>
                </a:solidFill>
              </a:rPr>
              <a:t>STEM</a:t>
            </a:r>
          </a:p>
          <a:p>
            <a:pPr marR="6477">
              <a:lnSpc>
                <a:spcPct val="100000"/>
              </a:lnSpc>
              <a:spcBef>
                <a:spcPts val="0"/>
              </a:spcBef>
            </a:pPr>
            <a:r>
              <a:rPr lang="en-US" sz="1785" i="1" spc="-19" dirty="0">
                <a:solidFill>
                  <a:srgbClr val="7030A0"/>
                </a:solidFill>
                <a:cs typeface="Arial"/>
              </a:rPr>
              <a:t>The STEM Academy is designed for students ages 10 to 18, providing a structured curriculum in Science, Technology, Engineering, and Math (STEM). The program is crafted to engage students through hands-on learning, teamwork, and project-based applications to prepare them for careers in STEM fields.</a:t>
            </a:r>
          </a:p>
        </p:txBody>
      </p:sp>
      <p:sp>
        <p:nvSpPr>
          <p:cNvPr id="12" name="Content Placeholder 11">
            <a:extLst>
              <a:ext uri="{FF2B5EF4-FFF2-40B4-BE49-F238E27FC236}">
                <a16:creationId xmlns:a16="http://schemas.microsoft.com/office/drawing/2014/main" id="{72176240-9D71-46A9-959A-FFCF84DC04A3}"/>
              </a:ext>
            </a:extLst>
          </p:cNvPr>
          <p:cNvSpPr>
            <a:spLocks noGrp="1"/>
          </p:cNvSpPr>
          <p:nvPr>
            <p:ph sz="half" idx="17"/>
          </p:nvPr>
        </p:nvSpPr>
        <p:spPr bwMode="white">
          <a:xfrm>
            <a:off x="6175289" y="5565282"/>
            <a:ext cx="4227668" cy="2451108"/>
          </a:xfrm>
        </p:spPr>
        <p:txBody>
          <a:bodyPr>
            <a:noAutofit/>
          </a:bodyPr>
          <a:lstStyle/>
          <a:p>
            <a:pPr marL="16193">
              <a:lnSpc>
                <a:spcPct val="120000"/>
              </a:lnSpc>
              <a:spcBef>
                <a:spcPts val="127"/>
              </a:spcBef>
            </a:pPr>
            <a:r>
              <a:rPr lang="en-US" sz="2423" b="1" dirty="0">
                <a:solidFill>
                  <a:srgbClr val="7030A0"/>
                </a:solidFill>
              </a:rPr>
              <a:t>OMEGA GENTS</a:t>
            </a:r>
          </a:p>
          <a:p>
            <a:pPr marR="6477">
              <a:lnSpc>
                <a:spcPct val="100000"/>
              </a:lnSpc>
              <a:spcBef>
                <a:spcPts val="0"/>
              </a:spcBef>
            </a:pPr>
            <a:r>
              <a:rPr lang="en-US" sz="1785" i="1" spc="-19" dirty="0">
                <a:solidFill>
                  <a:srgbClr val="7030A0"/>
                </a:solidFill>
                <a:cs typeface="Arial"/>
              </a:rPr>
              <a:t>The Omicron Gamma Gamma Chapter (OGG) of Omega Psi Phi Fraternity, Inc. and the See It Through Charities Foundation collaboratively offer mentoring services through the “Omega Gents” Mentoring Program. Designed for young men ages 10-15, the program runs year-round in two terms. </a:t>
            </a:r>
          </a:p>
        </p:txBody>
      </p:sp>
      <p:sp>
        <p:nvSpPr>
          <p:cNvPr id="13" name="Content Placeholder 12">
            <a:extLst>
              <a:ext uri="{FF2B5EF4-FFF2-40B4-BE49-F238E27FC236}">
                <a16:creationId xmlns:a16="http://schemas.microsoft.com/office/drawing/2014/main" id="{77C0FED8-C734-4A93-8023-C7053E036A1E}"/>
              </a:ext>
            </a:extLst>
          </p:cNvPr>
          <p:cNvSpPr>
            <a:spLocks noGrp="1"/>
          </p:cNvSpPr>
          <p:nvPr>
            <p:ph sz="half" idx="18"/>
          </p:nvPr>
        </p:nvSpPr>
        <p:spPr bwMode="white">
          <a:xfrm>
            <a:off x="1704773" y="5565281"/>
            <a:ext cx="4156231" cy="3031921"/>
          </a:xfrm>
        </p:spPr>
        <p:txBody>
          <a:bodyPr>
            <a:noAutofit/>
          </a:bodyPr>
          <a:lstStyle/>
          <a:p>
            <a:pPr marL="16193">
              <a:lnSpc>
                <a:spcPct val="120000"/>
              </a:lnSpc>
              <a:spcBef>
                <a:spcPts val="127"/>
              </a:spcBef>
            </a:pPr>
            <a:r>
              <a:rPr lang="en-US" sz="2423" b="1" dirty="0">
                <a:solidFill>
                  <a:srgbClr val="7030A0"/>
                </a:solidFill>
              </a:rPr>
              <a:t>Mission</a:t>
            </a:r>
          </a:p>
          <a:p>
            <a:pPr marR="6477">
              <a:lnSpc>
                <a:spcPct val="100000"/>
              </a:lnSpc>
              <a:spcBef>
                <a:spcPts val="0"/>
              </a:spcBef>
            </a:pPr>
            <a:r>
              <a:rPr lang="en-US" sz="1785" i="1" spc="-19" dirty="0">
                <a:solidFill>
                  <a:srgbClr val="7030A0"/>
                </a:solidFill>
                <a:cs typeface="Arial"/>
              </a:rPr>
              <a:t>Our mission is to empower and uplift the next generation by providing access to education, guidance, and opportunities that cultivate leadership, academic excellence, and personal growth. </a:t>
            </a:r>
            <a:endParaRPr lang="en-US" dirty="0"/>
          </a:p>
        </p:txBody>
      </p:sp>
      <p:pic>
        <p:nvPicPr>
          <p:cNvPr id="36" name="Picture Placeholder 35" descr="Check icon">
            <a:extLst>
              <a:ext uri="{FF2B5EF4-FFF2-40B4-BE49-F238E27FC236}">
                <a16:creationId xmlns:a16="http://schemas.microsoft.com/office/drawing/2014/main" id="{1A9D8BC9-CF04-4A6C-89E6-E6A18D7419F0}"/>
              </a:ext>
            </a:extLst>
          </p:cNvPr>
          <p:cNvPicPr>
            <a:picLocks noGrp="1" noChangeAspect="1"/>
          </p:cNvPicPr>
          <p:nvPr>
            <p:ph type="pic" sz="quarter" idx="19"/>
          </p:nvPr>
        </p:nvPicPr>
        <p:blipFill>
          <a:blip r:embed="rId3">
            <a:extLst>
              <a:ext uri="{28A0092B-C50C-407E-A947-70E740481C1C}">
                <a14:useLocalDpi xmlns:a14="http://schemas.microsoft.com/office/drawing/2010/main" val="0"/>
              </a:ext>
            </a:extLst>
          </a:blip>
          <a:srcRect/>
          <a:stretch>
            <a:fillRect/>
          </a:stretch>
        </p:blipFill>
        <p:spPr bwMode="white">
          <a:xfrm>
            <a:off x="1068705" y="2798683"/>
            <a:ext cx="734400" cy="734400"/>
          </a:xfrm>
          <a:effectLst>
            <a:innerShdw blurRad="63500" dist="50800" dir="13500000">
              <a:srgbClr val="7030A0">
                <a:alpha val="50000"/>
              </a:srgbClr>
            </a:innerShdw>
          </a:effectLst>
        </p:spPr>
      </p:pic>
      <p:sp>
        <p:nvSpPr>
          <p:cNvPr id="24" name="object 5" descr="Beige rectangle">
            <a:extLst>
              <a:ext uri="{FF2B5EF4-FFF2-40B4-BE49-F238E27FC236}">
                <a16:creationId xmlns:a16="http://schemas.microsoft.com/office/drawing/2014/main" id="{73ED10AC-D04B-401B-A6A1-6069912D1664}"/>
              </a:ext>
            </a:extLst>
          </p:cNvPr>
          <p:cNvSpPr/>
          <p:nvPr/>
        </p:nvSpPr>
        <p:spPr bwMode="ltGray">
          <a:xfrm>
            <a:off x="1344400" y="2537163"/>
            <a:ext cx="3901500" cy="0"/>
          </a:xfrm>
          <a:custGeom>
            <a:avLst/>
            <a:gdLst/>
            <a:ahLst/>
            <a:cxnLst/>
            <a:rect l="l" t="t" r="r" b="b"/>
            <a:pathLst>
              <a:path w="3931920">
                <a:moveTo>
                  <a:pt x="0" y="0"/>
                </a:moveTo>
                <a:lnTo>
                  <a:pt x="3931920" y="0"/>
                </a:lnTo>
              </a:path>
            </a:pathLst>
          </a:custGeom>
          <a:ln w="54864">
            <a:solidFill>
              <a:srgbClr val="CFB53B"/>
            </a:solidFill>
          </a:ln>
        </p:spPr>
        <p:txBody>
          <a:bodyPr wrap="square" lIns="0" tIns="0" rIns="0" bIns="0" rtlCol="0"/>
          <a:lstStyle/>
          <a:p>
            <a:endParaRPr lang="en-US" sz="2295" dirty="0"/>
          </a:p>
        </p:txBody>
      </p:sp>
      <p:pic>
        <p:nvPicPr>
          <p:cNvPr id="16" name="Picture Placeholder 35" descr="Check icon">
            <a:extLst>
              <a:ext uri="{FF2B5EF4-FFF2-40B4-BE49-F238E27FC236}">
                <a16:creationId xmlns:a16="http://schemas.microsoft.com/office/drawing/2014/main" id="{2B8AA86A-7768-BFAB-A59E-CD005861C37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white">
          <a:xfrm>
            <a:off x="5443624" y="2792795"/>
            <a:ext cx="734400" cy="734400"/>
          </a:xfrm>
          <a:prstGeom prst="rect">
            <a:avLst/>
          </a:prstGeom>
          <a:effectLst>
            <a:innerShdw blurRad="63500" dist="50800" dir="13500000">
              <a:srgbClr val="7030A0">
                <a:alpha val="50000"/>
              </a:srgbClr>
            </a:innerShdw>
          </a:effectLst>
        </p:spPr>
      </p:pic>
      <p:pic>
        <p:nvPicPr>
          <p:cNvPr id="17" name="Picture Placeholder 35" descr="Check icon">
            <a:extLst>
              <a:ext uri="{FF2B5EF4-FFF2-40B4-BE49-F238E27FC236}">
                <a16:creationId xmlns:a16="http://schemas.microsoft.com/office/drawing/2014/main" id="{84705325-C09C-6D23-9E1A-0BFEE0FBF14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white">
          <a:xfrm>
            <a:off x="10154169" y="2804571"/>
            <a:ext cx="734400" cy="734400"/>
          </a:xfrm>
          <a:prstGeom prst="rect">
            <a:avLst/>
          </a:prstGeom>
          <a:effectLst>
            <a:innerShdw blurRad="63500" dist="50800" dir="13500000">
              <a:srgbClr val="7030A0">
                <a:alpha val="50000"/>
              </a:srgbClr>
            </a:innerShdw>
          </a:effectLst>
        </p:spPr>
      </p:pic>
      <p:pic>
        <p:nvPicPr>
          <p:cNvPr id="18" name="Picture Placeholder 35" descr="Check icon">
            <a:extLst>
              <a:ext uri="{FF2B5EF4-FFF2-40B4-BE49-F238E27FC236}">
                <a16:creationId xmlns:a16="http://schemas.microsoft.com/office/drawing/2014/main" id="{3A1712CE-8D4D-E17D-9F7C-2140EEF42C8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white">
          <a:xfrm>
            <a:off x="1062817" y="5524912"/>
            <a:ext cx="734400" cy="734400"/>
          </a:xfrm>
          <a:prstGeom prst="rect">
            <a:avLst/>
          </a:prstGeom>
          <a:effectLst>
            <a:innerShdw blurRad="63500" dist="50800" dir="13500000">
              <a:srgbClr val="7030A0">
                <a:alpha val="50000"/>
              </a:srgbClr>
            </a:innerShdw>
          </a:effectLst>
        </p:spPr>
      </p:pic>
      <p:pic>
        <p:nvPicPr>
          <p:cNvPr id="19" name="Picture Placeholder 35" descr="Check icon">
            <a:extLst>
              <a:ext uri="{FF2B5EF4-FFF2-40B4-BE49-F238E27FC236}">
                <a16:creationId xmlns:a16="http://schemas.microsoft.com/office/drawing/2014/main" id="{7CBBCDEB-BEB7-DA5B-4D23-34B82F75443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white">
          <a:xfrm>
            <a:off x="5467177" y="5524912"/>
            <a:ext cx="734400" cy="734400"/>
          </a:xfrm>
          <a:prstGeom prst="rect">
            <a:avLst/>
          </a:prstGeom>
          <a:effectLst>
            <a:innerShdw blurRad="63500" dist="50800" dir="13500000">
              <a:srgbClr val="7030A0">
                <a:alpha val="50000"/>
              </a:srgbClr>
            </a:innerShdw>
          </a:effectLst>
        </p:spPr>
      </p:pic>
      <p:pic>
        <p:nvPicPr>
          <p:cNvPr id="20" name="Picture Placeholder 35" descr="Check icon">
            <a:extLst>
              <a:ext uri="{FF2B5EF4-FFF2-40B4-BE49-F238E27FC236}">
                <a16:creationId xmlns:a16="http://schemas.microsoft.com/office/drawing/2014/main" id="{35DCACC2-4CA4-5215-DC5A-E64C333A138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white">
          <a:xfrm>
            <a:off x="10213052" y="5501358"/>
            <a:ext cx="734400" cy="734400"/>
          </a:xfrm>
          <a:prstGeom prst="rect">
            <a:avLst/>
          </a:prstGeom>
          <a:effectLst>
            <a:innerShdw blurRad="63500" dist="50800" dir="13500000">
              <a:srgbClr val="7030A0">
                <a:alpha val="50000"/>
              </a:srgbClr>
            </a:innerShdw>
          </a:effectLst>
        </p:spPr>
      </p:pic>
      <p:sp>
        <p:nvSpPr>
          <p:cNvPr id="2" name="Slide Number Placeholder 5">
            <a:extLst>
              <a:ext uri="{FF2B5EF4-FFF2-40B4-BE49-F238E27FC236}">
                <a16:creationId xmlns:a16="http://schemas.microsoft.com/office/drawing/2014/main" id="{8755837B-0B76-B1B8-F122-EE2883CEA03F}"/>
              </a:ext>
            </a:extLst>
          </p:cNvPr>
          <p:cNvSpPr txBox="1">
            <a:spLocks/>
          </p:cNvSpPr>
          <p:nvPr/>
        </p:nvSpPr>
        <p:spPr>
          <a:xfrm>
            <a:off x="14825120" y="9385680"/>
            <a:ext cx="426592" cy="275808"/>
          </a:xfrm>
          <a:prstGeom prst="rect">
            <a:avLst/>
          </a:prstGeom>
        </p:spPr>
        <p:txBody>
          <a:bodyPr>
            <a:normAutofit fontScale="77500" lnSpcReduction="2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r>
              <a:rPr lang="en-US" dirty="0"/>
              <a:t>2</a:t>
            </a:r>
          </a:p>
        </p:txBody>
      </p:sp>
    </p:spTree>
    <p:extLst>
      <p:ext uri="{BB962C8B-B14F-4D97-AF65-F5344CB8AC3E}">
        <p14:creationId xmlns:p14="http://schemas.microsoft.com/office/powerpoint/2010/main" val="33660325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BCBFC6-F45B-5F2B-CF51-1E1840EA1DC0}"/>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B7D5B1BE-FC67-1403-DF2C-F6657DBBE205}"/>
              </a:ext>
            </a:extLst>
          </p:cNvPr>
          <p:cNvSpPr>
            <a:spLocks noGrp="1"/>
          </p:cNvSpPr>
          <p:nvPr>
            <p:ph type="title" idx="4294967295"/>
          </p:nvPr>
        </p:nvSpPr>
        <p:spPr bwMode="ltGray">
          <a:xfrm>
            <a:off x="1042986" y="539664"/>
            <a:ext cx="13407390" cy="1690093"/>
          </a:xfrm>
        </p:spPr>
        <p:txBody>
          <a:bodyPr/>
          <a:lstStyle/>
          <a:p>
            <a:r>
              <a:rPr lang="en-US" dirty="0">
                <a:solidFill>
                  <a:srgbClr val="7030A0"/>
                </a:solidFill>
              </a:rPr>
              <a:t>SITC EXECUTIVE BOARD </a:t>
            </a:r>
          </a:p>
        </p:txBody>
      </p:sp>
      <p:sp>
        <p:nvSpPr>
          <p:cNvPr id="24" name="object 5" descr="Beige rectangle">
            <a:extLst>
              <a:ext uri="{FF2B5EF4-FFF2-40B4-BE49-F238E27FC236}">
                <a16:creationId xmlns:a16="http://schemas.microsoft.com/office/drawing/2014/main" id="{F5330D9A-83B7-AD6C-1E82-AE4C22FF8233}"/>
              </a:ext>
            </a:extLst>
          </p:cNvPr>
          <p:cNvSpPr/>
          <p:nvPr/>
        </p:nvSpPr>
        <p:spPr bwMode="ltGray">
          <a:xfrm>
            <a:off x="1294777" y="2059807"/>
            <a:ext cx="3901500" cy="0"/>
          </a:xfrm>
          <a:custGeom>
            <a:avLst/>
            <a:gdLst/>
            <a:ahLst/>
            <a:cxnLst/>
            <a:rect l="l" t="t" r="r" b="b"/>
            <a:pathLst>
              <a:path w="3931920">
                <a:moveTo>
                  <a:pt x="0" y="0"/>
                </a:moveTo>
                <a:lnTo>
                  <a:pt x="3931920" y="0"/>
                </a:lnTo>
              </a:path>
            </a:pathLst>
          </a:custGeom>
          <a:ln w="54864">
            <a:solidFill>
              <a:srgbClr val="CFB53B"/>
            </a:solidFill>
          </a:ln>
        </p:spPr>
        <p:txBody>
          <a:bodyPr wrap="square" lIns="0" tIns="0" rIns="0" bIns="0" rtlCol="0"/>
          <a:lstStyle/>
          <a:p>
            <a:endParaRPr lang="en-US" sz="2295" dirty="0"/>
          </a:p>
        </p:txBody>
      </p:sp>
      <p:graphicFrame>
        <p:nvGraphicFramePr>
          <p:cNvPr id="29" name="Diagram 28">
            <a:extLst>
              <a:ext uri="{FF2B5EF4-FFF2-40B4-BE49-F238E27FC236}">
                <a16:creationId xmlns:a16="http://schemas.microsoft.com/office/drawing/2014/main" id="{3E62879B-2D16-1072-37E4-894C30F535B0}"/>
              </a:ext>
            </a:extLst>
          </p:cNvPr>
          <p:cNvGraphicFramePr/>
          <p:nvPr>
            <p:extLst>
              <p:ext uri="{D42A27DB-BD31-4B8C-83A1-F6EECF244321}">
                <p14:modId xmlns:p14="http://schemas.microsoft.com/office/powerpoint/2010/main" val="4111050090"/>
              </p:ext>
            </p:extLst>
          </p:nvPr>
        </p:nvGraphicFramePr>
        <p:xfrm>
          <a:off x="2126975" y="2494801"/>
          <a:ext cx="11801060" cy="6908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0" name="Slide Number Placeholder 5">
            <a:extLst>
              <a:ext uri="{FF2B5EF4-FFF2-40B4-BE49-F238E27FC236}">
                <a16:creationId xmlns:a16="http://schemas.microsoft.com/office/drawing/2014/main" id="{00F016AC-99C0-1384-A83A-C272B859F9A6}"/>
              </a:ext>
            </a:extLst>
          </p:cNvPr>
          <p:cNvSpPr txBox="1">
            <a:spLocks/>
          </p:cNvSpPr>
          <p:nvPr/>
        </p:nvSpPr>
        <p:spPr>
          <a:xfrm>
            <a:off x="14837015" y="9523584"/>
            <a:ext cx="426592" cy="275808"/>
          </a:xfrm>
          <a:prstGeom prst="rect">
            <a:avLst/>
          </a:prstGeom>
        </p:spPr>
        <p:txBody>
          <a:bodyPr>
            <a:normAutofit fontScale="77500" lnSpcReduction="2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r>
              <a:rPr lang="en-US" dirty="0"/>
              <a:t>3</a:t>
            </a:r>
          </a:p>
        </p:txBody>
      </p:sp>
    </p:spTree>
    <p:extLst>
      <p:ext uri="{BB962C8B-B14F-4D97-AF65-F5344CB8AC3E}">
        <p14:creationId xmlns:p14="http://schemas.microsoft.com/office/powerpoint/2010/main" val="39507344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A69D42-272B-AEA3-C8DA-F66139E5B4E6}"/>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E337E60B-52FD-69A6-F39B-93C03572E08C}"/>
              </a:ext>
            </a:extLst>
          </p:cNvPr>
          <p:cNvSpPr>
            <a:spLocks noGrp="1"/>
          </p:cNvSpPr>
          <p:nvPr>
            <p:ph type="title" idx="4294967295"/>
          </p:nvPr>
        </p:nvSpPr>
        <p:spPr bwMode="ltGray">
          <a:xfrm>
            <a:off x="1042986" y="539664"/>
            <a:ext cx="13407390" cy="1690093"/>
          </a:xfrm>
        </p:spPr>
        <p:txBody>
          <a:bodyPr/>
          <a:lstStyle/>
          <a:p>
            <a:r>
              <a:rPr lang="en-US" dirty="0">
                <a:solidFill>
                  <a:srgbClr val="7030A0"/>
                </a:solidFill>
              </a:rPr>
              <a:t>SITC LEADERSHIP TEAM </a:t>
            </a:r>
          </a:p>
        </p:txBody>
      </p:sp>
      <p:sp>
        <p:nvSpPr>
          <p:cNvPr id="24" name="object 5" descr="Beige rectangle">
            <a:extLst>
              <a:ext uri="{FF2B5EF4-FFF2-40B4-BE49-F238E27FC236}">
                <a16:creationId xmlns:a16="http://schemas.microsoft.com/office/drawing/2014/main" id="{AEE47787-B540-701E-0965-C49B30402D0C}"/>
              </a:ext>
            </a:extLst>
          </p:cNvPr>
          <p:cNvSpPr/>
          <p:nvPr/>
        </p:nvSpPr>
        <p:spPr bwMode="ltGray">
          <a:xfrm>
            <a:off x="1162255" y="2046555"/>
            <a:ext cx="3901500" cy="0"/>
          </a:xfrm>
          <a:custGeom>
            <a:avLst/>
            <a:gdLst/>
            <a:ahLst/>
            <a:cxnLst/>
            <a:rect l="l" t="t" r="r" b="b"/>
            <a:pathLst>
              <a:path w="3931920">
                <a:moveTo>
                  <a:pt x="0" y="0"/>
                </a:moveTo>
                <a:lnTo>
                  <a:pt x="3931920" y="0"/>
                </a:lnTo>
              </a:path>
            </a:pathLst>
          </a:custGeom>
          <a:ln w="54864">
            <a:solidFill>
              <a:srgbClr val="CFB53B"/>
            </a:solidFill>
          </a:ln>
        </p:spPr>
        <p:txBody>
          <a:bodyPr wrap="square" lIns="0" tIns="0" rIns="0" bIns="0" rtlCol="0"/>
          <a:lstStyle/>
          <a:p>
            <a:endParaRPr lang="en-US" sz="2295" dirty="0"/>
          </a:p>
        </p:txBody>
      </p:sp>
      <p:graphicFrame>
        <p:nvGraphicFramePr>
          <p:cNvPr id="29" name="Diagram 28">
            <a:extLst>
              <a:ext uri="{FF2B5EF4-FFF2-40B4-BE49-F238E27FC236}">
                <a16:creationId xmlns:a16="http://schemas.microsoft.com/office/drawing/2014/main" id="{43B0C319-E396-B607-0550-02BF47FFD89C}"/>
              </a:ext>
            </a:extLst>
          </p:cNvPr>
          <p:cNvGraphicFramePr/>
          <p:nvPr>
            <p:extLst>
              <p:ext uri="{D42A27DB-BD31-4B8C-83A1-F6EECF244321}">
                <p14:modId xmlns:p14="http://schemas.microsoft.com/office/powerpoint/2010/main" val="2590241418"/>
              </p:ext>
            </p:extLst>
          </p:nvPr>
        </p:nvGraphicFramePr>
        <p:xfrm>
          <a:off x="2126975" y="2494801"/>
          <a:ext cx="11801060" cy="6908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5">
            <a:extLst>
              <a:ext uri="{FF2B5EF4-FFF2-40B4-BE49-F238E27FC236}">
                <a16:creationId xmlns:a16="http://schemas.microsoft.com/office/drawing/2014/main" id="{447436E3-2403-8201-6C90-F14A0FE5B566}"/>
              </a:ext>
            </a:extLst>
          </p:cNvPr>
          <p:cNvSpPr txBox="1">
            <a:spLocks/>
          </p:cNvSpPr>
          <p:nvPr/>
        </p:nvSpPr>
        <p:spPr>
          <a:xfrm>
            <a:off x="14837015" y="9523584"/>
            <a:ext cx="426592" cy="275808"/>
          </a:xfrm>
          <a:prstGeom prst="rect">
            <a:avLst/>
          </a:prstGeom>
        </p:spPr>
        <p:txBody>
          <a:bodyPr>
            <a:normAutofit fontScale="77500" lnSpcReduction="2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r>
              <a:rPr lang="en-US" dirty="0"/>
              <a:t>4</a:t>
            </a:r>
          </a:p>
        </p:txBody>
      </p:sp>
    </p:spTree>
    <p:extLst>
      <p:ext uri="{BB962C8B-B14F-4D97-AF65-F5344CB8AC3E}">
        <p14:creationId xmlns:p14="http://schemas.microsoft.com/office/powerpoint/2010/main" val="22234828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ollage of a group of people&#10;&#10;AI-generated content may be incorrect.">
            <a:extLst>
              <a:ext uri="{FF2B5EF4-FFF2-40B4-BE49-F238E27FC236}">
                <a16:creationId xmlns:a16="http://schemas.microsoft.com/office/drawing/2014/main" id="{8D3C414D-E40B-3EE6-5035-8F0B4D6858EB}"/>
              </a:ext>
            </a:extLst>
          </p:cNvPr>
          <p:cNvPicPr>
            <a:picLocks noChangeAspect="1"/>
          </p:cNvPicPr>
          <p:nvPr/>
        </p:nvPicPr>
        <p:blipFill>
          <a:blip r:embed="rId2">
            <a:extLst>
              <a:ext uri="{28A0092B-C50C-407E-A947-70E740481C1C}">
                <a14:useLocalDpi xmlns:a14="http://schemas.microsoft.com/office/drawing/2010/main" val="0"/>
              </a:ext>
            </a:extLst>
          </a:blip>
          <a:srcRect t="344" r="1" b="1"/>
          <a:stretch/>
        </p:blipFill>
        <p:spPr>
          <a:xfrm>
            <a:off x="119269" y="92765"/>
            <a:ext cx="7785463" cy="9706627"/>
          </a:xfrm>
          <a:prstGeom prst="rect">
            <a:avLst/>
          </a:prstGeom>
          <a:noFill/>
          <a:ln>
            <a:noFill/>
          </a:ln>
        </p:spPr>
      </p:pic>
      <p:sp>
        <p:nvSpPr>
          <p:cNvPr id="18" name="Text Placeholder 17">
            <a:extLst>
              <a:ext uri="{FF2B5EF4-FFF2-40B4-BE49-F238E27FC236}">
                <a16:creationId xmlns:a16="http://schemas.microsoft.com/office/drawing/2014/main" id="{66C5AEA1-5056-9ABC-782E-2C6E131B8659}"/>
              </a:ext>
            </a:extLst>
          </p:cNvPr>
          <p:cNvSpPr>
            <a:spLocks noGrp="1"/>
          </p:cNvSpPr>
          <p:nvPr>
            <p:ph type="body" sz="quarter" idx="18"/>
          </p:nvPr>
        </p:nvSpPr>
        <p:spPr>
          <a:xfrm>
            <a:off x="8081225" y="4630630"/>
            <a:ext cx="7182382" cy="4532812"/>
          </a:xfrm>
        </p:spPr>
        <p:txBody>
          <a:bodyPr>
            <a:normAutofit/>
          </a:bodyPr>
          <a:lstStyle/>
          <a:p>
            <a:r>
              <a:rPr lang="en-US" sz="1600" dirty="0"/>
              <a:t>The Omicron Gamma Gamma Chapter (OGG) of Omega Psi Phi Fraternity, Inc. and the See It Through Charities Foundation jointly provide mentoring services through the “Omega Gents” Mentoring Program. The mentoring program accepts young men from ages 10-15 years of age and operates on yearly basis with two terms during the year. Applications for membership are accepted annually in April for an August start date.</a:t>
            </a:r>
          </a:p>
          <a:p>
            <a:endParaRPr lang="en-US" dirty="0"/>
          </a:p>
          <a:p>
            <a:pPr>
              <a:lnSpc>
                <a:spcPct val="100000"/>
              </a:lnSpc>
            </a:pPr>
            <a:r>
              <a:rPr lang="en-US" sz="1600" dirty="0"/>
              <a:t>The program focuses on four critical areas necessary for this successful transformation. Manhood, Scholarship, Health and Wellness, and Community/Social Involvement.</a:t>
            </a:r>
          </a:p>
          <a:p>
            <a:pPr>
              <a:lnSpc>
                <a:spcPct val="100000"/>
              </a:lnSpc>
            </a:pPr>
            <a:r>
              <a:rPr lang="en-US" sz="1600" dirty="0"/>
              <a:t>Our goals are to Focus on Gents’ interests, Focus on Mentors’ expertise, Be teachers not preachers, and Develop mentors as industry coaches for the Gents. </a:t>
            </a:r>
          </a:p>
          <a:p>
            <a:pPr>
              <a:lnSpc>
                <a:spcPct val="100000"/>
              </a:lnSpc>
            </a:pPr>
            <a:r>
              <a:rPr lang="en-US" sz="1600" dirty="0"/>
              <a:t>There are four program initiatives: the Omega Gents Podcast, First Impressions Program, Health, Wellness, and Technology Expo, and The Etiquette Experience. </a:t>
            </a:r>
          </a:p>
        </p:txBody>
      </p:sp>
      <p:sp>
        <p:nvSpPr>
          <p:cNvPr id="6" name="Slide Number Placeholder 5">
            <a:extLst>
              <a:ext uri="{FF2B5EF4-FFF2-40B4-BE49-F238E27FC236}">
                <a16:creationId xmlns:a16="http://schemas.microsoft.com/office/drawing/2014/main" id="{AAD7A6C2-B914-3510-23C2-7E10284D8E49}"/>
              </a:ext>
            </a:extLst>
          </p:cNvPr>
          <p:cNvSpPr>
            <a:spLocks noGrp="1"/>
          </p:cNvSpPr>
          <p:nvPr>
            <p:ph type="sldNum" sz="quarter" idx="4"/>
          </p:nvPr>
        </p:nvSpPr>
        <p:spPr>
          <a:xfrm>
            <a:off x="14837015" y="9523584"/>
            <a:ext cx="426592" cy="275808"/>
          </a:xfrm>
        </p:spPr>
        <p:txBody>
          <a:bodyPr>
            <a:normAutofit/>
          </a:bodyPr>
          <a:lstStyle/>
          <a:p>
            <a:pPr>
              <a:spcAft>
                <a:spcPts val="600"/>
              </a:spcAft>
            </a:pPr>
            <a:r>
              <a:rPr lang="en-US" dirty="0"/>
              <a:t>5</a:t>
            </a:r>
          </a:p>
        </p:txBody>
      </p:sp>
      <p:sp>
        <p:nvSpPr>
          <p:cNvPr id="5" name="Title 1">
            <a:extLst>
              <a:ext uri="{FF2B5EF4-FFF2-40B4-BE49-F238E27FC236}">
                <a16:creationId xmlns:a16="http://schemas.microsoft.com/office/drawing/2014/main" id="{C27E4388-89E4-F6DC-9A0A-767058721FE5}"/>
              </a:ext>
            </a:extLst>
          </p:cNvPr>
          <p:cNvSpPr txBox="1">
            <a:spLocks/>
          </p:cNvSpPr>
          <p:nvPr/>
        </p:nvSpPr>
        <p:spPr bwMode="white">
          <a:xfrm>
            <a:off x="8983272" y="735521"/>
            <a:ext cx="5165558" cy="833856"/>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3200" b="1" kern="1200">
                <a:solidFill>
                  <a:schemeClr val="accent2"/>
                </a:solidFill>
                <a:latin typeface="+mj-lt"/>
                <a:ea typeface="+mj-ea"/>
                <a:cs typeface="+mj-cs"/>
              </a:defRPr>
            </a:lvl1pPr>
          </a:lstStyle>
          <a:p>
            <a:pPr algn="ctr"/>
            <a:endParaRPr lang="en-US" dirty="0">
              <a:solidFill>
                <a:srgbClr val="7030A0"/>
              </a:solidFill>
            </a:endParaRPr>
          </a:p>
          <a:p>
            <a:r>
              <a:rPr lang="en-US" b="0" dirty="0">
                <a:solidFill>
                  <a:srgbClr val="7030A0"/>
                </a:solidFill>
              </a:rPr>
              <a:t>A Real Man is a Gentleman!</a:t>
            </a:r>
          </a:p>
        </p:txBody>
      </p:sp>
      <p:sp>
        <p:nvSpPr>
          <p:cNvPr id="10" name="Title 1">
            <a:extLst>
              <a:ext uri="{FF2B5EF4-FFF2-40B4-BE49-F238E27FC236}">
                <a16:creationId xmlns:a16="http://schemas.microsoft.com/office/drawing/2014/main" id="{7A4CA97D-48CE-6B84-932E-18398B666E37}"/>
              </a:ext>
            </a:extLst>
          </p:cNvPr>
          <p:cNvSpPr txBox="1">
            <a:spLocks noGrp="1"/>
          </p:cNvSpPr>
          <p:nvPr>
            <p:ph type="title"/>
          </p:nvPr>
        </p:nvSpPr>
        <p:spPr bwMode="white">
          <a:xfrm>
            <a:off x="9792892" y="450574"/>
            <a:ext cx="3472998" cy="516835"/>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3200" b="1" kern="1200">
                <a:solidFill>
                  <a:schemeClr val="accent2"/>
                </a:solidFill>
                <a:latin typeface="+mj-lt"/>
                <a:ea typeface="+mj-ea"/>
                <a:cs typeface="+mj-cs"/>
              </a:defRPr>
            </a:lvl1pPr>
          </a:lstStyle>
          <a:p>
            <a:pPr algn="ctr"/>
            <a:r>
              <a:rPr lang="en-US" dirty="0">
                <a:solidFill>
                  <a:srgbClr val="7030A0"/>
                </a:solidFill>
              </a:rPr>
              <a:t>OMEGA GENTS</a:t>
            </a:r>
          </a:p>
        </p:txBody>
      </p:sp>
      <p:sp>
        <p:nvSpPr>
          <p:cNvPr id="16" name="Title 1">
            <a:extLst>
              <a:ext uri="{FF2B5EF4-FFF2-40B4-BE49-F238E27FC236}">
                <a16:creationId xmlns:a16="http://schemas.microsoft.com/office/drawing/2014/main" id="{1B383967-1E8A-C17D-0C21-24F6C03EC457}"/>
              </a:ext>
            </a:extLst>
          </p:cNvPr>
          <p:cNvSpPr txBox="1">
            <a:spLocks/>
          </p:cNvSpPr>
          <p:nvPr/>
        </p:nvSpPr>
        <p:spPr bwMode="white">
          <a:xfrm>
            <a:off x="8017862" y="1741656"/>
            <a:ext cx="7354660" cy="2425148"/>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3200" b="1" kern="1200">
                <a:solidFill>
                  <a:schemeClr val="accent2"/>
                </a:solidFill>
                <a:latin typeface="+mj-lt"/>
                <a:ea typeface="+mj-ea"/>
                <a:cs typeface="+mj-cs"/>
              </a:defRPr>
            </a:lvl1pPr>
          </a:lstStyle>
          <a:p>
            <a:pPr algn="ctr"/>
            <a:endParaRPr lang="en-US" dirty="0">
              <a:solidFill>
                <a:schemeClr val="tx1"/>
              </a:solidFill>
            </a:endParaRPr>
          </a:p>
          <a:p>
            <a:r>
              <a:rPr lang="en-US" dirty="0">
                <a:solidFill>
                  <a:schemeClr val="tx1"/>
                </a:solidFill>
              </a:rPr>
              <a:t>Mentoring Mission</a:t>
            </a:r>
          </a:p>
          <a:p>
            <a:endParaRPr lang="en-US" b="0" dirty="0">
              <a:solidFill>
                <a:schemeClr val="tx1"/>
              </a:solidFill>
              <a:latin typeface="Avenir Book (Body)"/>
            </a:endParaRPr>
          </a:p>
          <a:p>
            <a:r>
              <a:rPr lang="en-US" b="0" dirty="0">
                <a:solidFill>
                  <a:schemeClr val="tx1"/>
                </a:solidFill>
                <a:latin typeface="Avenir Book (Body)"/>
              </a:rPr>
              <a:t>The mission of the program is to establish a bonded relationship with young men by offering knowledge, support, and guidance. In addition, the program will teach basic principles involved with the transformation to manhood.</a:t>
            </a:r>
          </a:p>
          <a:p>
            <a:endParaRPr lang="en-US" dirty="0">
              <a:solidFill>
                <a:srgbClr val="7030A0"/>
              </a:solidFill>
            </a:endParaRPr>
          </a:p>
        </p:txBody>
      </p:sp>
    </p:spTree>
    <p:extLst>
      <p:ext uri="{BB962C8B-B14F-4D97-AF65-F5344CB8AC3E}">
        <p14:creationId xmlns:p14="http://schemas.microsoft.com/office/powerpoint/2010/main" val="7015875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E0C2778-C400-1D49-C3D1-C46B827691C5}"/>
              </a:ext>
            </a:extLst>
          </p:cNvPr>
          <p:cNvPicPr>
            <a:picLocks noChangeAspect="1"/>
          </p:cNvPicPr>
          <p:nvPr/>
        </p:nvPicPr>
        <p:blipFill>
          <a:blip r:embed="rId2"/>
          <a:stretch>
            <a:fillRect/>
          </a:stretch>
        </p:blipFill>
        <p:spPr>
          <a:xfrm>
            <a:off x="4978044" y="3384387"/>
            <a:ext cx="6810350" cy="4024734"/>
          </a:xfrm>
          <a:prstGeom prst="rect">
            <a:avLst/>
          </a:prstGeom>
        </p:spPr>
      </p:pic>
      <p:sp>
        <p:nvSpPr>
          <p:cNvPr id="4" name="Title 3">
            <a:extLst>
              <a:ext uri="{FF2B5EF4-FFF2-40B4-BE49-F238E27FC236}">
                <a16:creationId xmlns:a16="http://schemas.microsoft.com/office/drawing/2014/main" id="{2267162E-B8E9-62EA-F431-FD7F23696652}"/>
              </a:ext>
            </a:extLst>
          </p:cNvPr>
          <p:cNvSpPr>
            <a:spLocks noGrp="1"/>
          </p:cNvSpPr>
          <p:nvPr>
            <p:ph type="title"/>
          </p:nvPr>
        </p:nvSpPr>
        <p:spPr>
          <a:xfrm>
            <a:off x="328141" y="472876"/>
            <a:ext cx="5052242" cy="2757514"/>
          </a:xfrm>
        </p:spPr>
        <p:txBody>
          <a:bodyPr/>
          <a:lstStyle/>
          <a:p>
            <a:r>
              <a:rPr lang="en-US" sz="5400" dirty="0">
                <a:solidFill>
                  <a:srgbClr val="7030A0"/>
                </a:solidFill>
              </a:rPr>
              <a:t>Roadmap </a:t>
            </a:r>
            <a:br>
              <a:rPr lang="en-US" sz="5400" dirty="0">
                <a:solidFill>
                  <a:srgbClr val="7030A0"/>
                </a:solidFill>
              </a:rPr>
            </a:br>
            <a:r>
              <a:rPr lang="en-US" sz="5400" dirty="0">
                <a:solidFill>
                  <a:srgbClr val="7030A0"/>
                </a:solidFill>
              </a:rPr>
              <a:t>from Gent </a:t>
            </a:r>
            <a:br>
              <a:rPr lang="en-US" sz="5400" dirty="0">
                <a:solidFill>
                  <a:srgbClr val="7030A0"/>
                </a:solidFill>
              </a:rPr>
            </a:br>
            <a:r>
              <a:rPr lang="en-US" sz="5400" dirty="0">
                <a:solidFill>
                  <a:srgbClr val="7030A0"/>
                </a:solidFill>
              </a:rPr>
              <a:t>to Graduation</a:t>
            </a:r>
          </a:p>
        </p:txBody>
      </p:sp>
      <p:sp>
        <p:nvSpPr>
          <p:cNvPr id="30" name="Text Placeholder 29">
            <a:extLst>
              <a:ext uri="{FF2B5EF4-FFF2-40B4-BE49-F238E27FC236}">
                <a16:creationId xmlns:a16="http://schemas.microsoft.com/office/drawing/2014/main" id="{A46FD784-FC08-CEDB-1DCA-511195EDB751}"/>
              </a:ext>
            </a:extLst>
          </p:cNvPr>
          <p:cNvSpPr>
            <a:spLocks noGrp="1"/>
          </p:cNvSpPr>
          <p:nvPr>
            <p:ph type="body" sz="quarter" idx="28"/>
          </p:nvPr>
        </p:nvSpPr>
        <p:spPr>
          <a:xfrm>
            <a:off x="469901" y="7458238"/>
            <a:ext cx="3426238" cy="1992749"/>
          </a:xfrm>
        </p:spPr>
        <p:txBody>
          <a:bodyPr/>
          <a:lstStyle/>
          <a:p>
            <a:r>
              <a:rPr lang="en-US" sz="1600" dirty="0"/>
              <a:t>A beginning mentee enters the Omega Gents program as a </a:t>
            </a:r>
            <a:r>
              <a:rPr lang="en-US" sz="1600" b="1" dirty="0"/>
              <a:t>Gent</a:t>
            </a:r>
            <a:r>
              <a:rPr lang="en-US" sz="1600" dirty="0"/>
              <a:t>, new to the program and eager to learn. During this stage, they focus on developing foundational leadership skills. Their goal is to grow and advance to the next level as a Junior Gent.</a:t>
            </a:r>
          </a:p>
        </p:txBody>
      </p:sp>
      <p:sp>
        <p:nvSpPr>
          <p:cNvPr id="33" name="Text Placeholder 32">
            <a:extLst>
              <a:ext uri="{FF2B5EF4-FFF2-40B4-BE49-F238E27FC236}">
                <a16:creationId xmlns:a16="http://schemas.microsoft.com/office/drawing/2014/main" id="{718A1509-75FF-AF9A-4B32-D62B90C94487}"/>
              </a:ext>
            </a:extLst>
          </p:cNvPr>
          <p:cNvSpPr>
            <a:spLocks noGrp="1"/>
          </p:cNvSpPr>
          <p:nvPr>
            <p:ph type="body" sz="quarter" idx="31"/>
          </p:nvPr>
        </p:nvSpPr>
        <p:spPr>
          <a:xfrm>
            <a:off x="4109945" y="7409121"/>
            <a:ext cx="3576315" cy="2039130"/>
          </a:xfrm>
        </p:spPr>
        <p:txBody>
          <a:bodyPr/>
          <a:lstStyle/>
          <a:p>
            <a:r>
              <a:rPr lang="en-US" sz="1600" dirty="0"/>
              <a:t>A </a:t>
            </a:r>
            <a:r>
              <a:rPr lang="en-US" sz="1600" b="1" dirty="0"/>
              <a:t>Junior Gent</a:t>
            </a:r>
            <a:r>
              <a:rPr lang="en-US" sz="1600" dirty="0"/>
              <a:t> has demonstrated emerging leadership abilities and applies the skills learned as a Gent. They continue to develop by taking on more responsibilities and learning how to mentor others. Their progress prepares them to transition into a </a:t>
            </a:r>
            <a:r>
              <a:rPr lang="en-US" sz="1600" b="1" dirty="0"/>
              <a:t>Senior Gent</a:t>
            </a:r>
            <a:r>
              <a:rPr lang="en-US" sz="1600" dirty="0"/>
              <a:t>.</a:t>
            </a:r>
          </a:p>
        </p:txBody>
      </p:sp>
      <p:sp>
        <p:nvSpPr>
          <p:cNvPr id="32" name="Text Placeholder 31">
            <a:extLst>
              <a:ext uri="{FF2B5EF4-FFF2-40B4-BE49-F238E27FC236}">
                <a16:creationId xmlns:a16="http://schemas.microsoft.com/office/drawing/2014/main" id="{93FA6C14-659E-AE25-35AD-700B42EAC624}"/>
              </a:ext>
            </a:extLst>
          </p:cNvPr>
          <p:cNvSpPr>
            <a:spLocks noGrp="1"/>
          </p:cNvSpPr>
          <p:nvPr>
            <p:ph type="body" sz="quarter" idx="30"/>
          </p:nvPr>
        </p:nvSpPr>
        <p:spPr>
          <a:xfrm>
            <a:off x="8018307" y="7242603"/>
            <a:ext cx="3439696" cy="1777139"/>
          </a:xfrm>
        </p:spPr>
        <p:txBody>
          <a:bodyPr/>
          <a:lstStyle/>
          <a:p>
            <a:r>
              <a:rPr lang="en-US" sz="1600" dirty="0"/>
              <a:t>A </a:t>
            </a:r>
            <a:r>
              <a:rPr lang="en-US" sz="1600" b="1" dirty="0"/>
              <a:t>Senior Gent</a:t>
            </a:r>
            <a:r>
              <a:rPr lang="en-US" sz="1600" dirty="0"/>
              <a:t> serves as a mentor to Junior Gents and Gents, guiding them through the program. They exemplify the highest standards of leadership and set an example for others to follow. At the end of this journey is </a:t>
            </a:r>
            <a:r>
              <a:rPr lang="en-US" sz="1600" b="1" dirty="0"/>
              <a:t>Graduation</a:t>
            </a:r>
            <a:r>
              <a:rPr lang="en-US" sz="1600" dirty="0"/>
              <a:t>, successfully completing the program after high school graduation</a:t>
            </a:r>
            <a:r>
              <a:rPr lang="en-US" dirty="0"/>
              <a:t>.</a:t>
            </a:r>
          </a:p>
        </p:txBody>
      </p:sp>
      <p:sp>
        <p:nvSpPr>
          <p:cNvPr id="31" name="Text Placeholder 30">
            <a:extLst>
              <a:ext uri="{FF2B5EF4-FFF2-40B4-BE49-F238E27FC236}">
                <a16:creationId xmlns:a16="http://schemas.microsoft.com/office/drawing/2014/main" id="{DDEE341A-7005-4BAD-E4A8-6FB3668005EE}"/>
              </a:ext>
            </a:extLst>
          </p:cNvPr>
          <p:cNvSpPr>
            <a:spLocks noGrp="1"/>
          </p:cNvSpPr>
          <p:nvPr>
            <p:ph type="body" sz="quarter" idx="29"/>
          </p:nvPr>
        </p:nvSpPr>
        <p:spPr>
          <a:xfrm>
            <a:off x="11823911" y="6017931"/>
            <a:ext cx="3439696" cy="3240350"/>
          </a:xfrm>
        </p:spPr>
        <p:txBody>
          <a:bodyPr/>
          <a:lstStyle/>
          <a:p>
            <a:r>
              <a:rPr lang="en-US" sz="1600" dirty="0"/>
              <a:t> After </a:t>
            </a:r>
            <a:r>
              <a:rPr lang="en-US" sz="1600" b="1" dirty="0"/>
              <a:t>Graduation</a:t>
            </a:r>
            <a:r>
              <a:rPr lang="en-US" sz="1600" dirty="0"/>
              <a:t>, mentees carry forward the leadership values and skills they have developed throughout the program. The bond between mentor and mentee is expected to extend beyond the program, creating a lifelong relationship of guidance and support. As graduates pursue college and career opportunities, they stay connected to their mentors while giving back to future Omega Gents, ensuring the continued legacy of leadership</a:t>
            </a:r>
          </a:p>
        </p:txBody>
      </p:sp>
      <p:sp>
        <p:nvSpPr>
          <p:cNvPr id="5" name="Slide Number Placeholder 4">
            <a:extLst>
              <a:ext uri="{FF2B5EF4-FFF2-40B4-BE49-F238E27FC236}">
                <a16:creationId xmlns:a16="http://schemas.microsoft.com/office/drawing/2014/main" id="{6F68AB30-CF8D-44E0-6010-B6F673CAC9DC}"/>
              </a:ext>
            </a:extLst>
          </p:cNvPr>
          <p:cNvSpPr>
            <a:spLocks noGrp="1"/>
          </p:cNvSpPr>
          <p:nvPr>
            <p:ph type="sldNum" sz="quarter" idx="4"/>
          </p:nvPr>
        </p:nvSpPr>
        <p:spPr>
          <a:xfrm>
            <a:off x="14837015" y="9661488"/>
            <a:ext cx="426592" cy="275808"/>
          </a:xfrm>
        </p:spPr>
        <p:txBody>
          <a:bodyPr/>
          <a:lstStyle/>
          <a:p>
            <a:r>
              <a:rPr lang="en-US" dirty="0"/>
              <a:t>6</a:t>
            </a:r>
          </a:p>
        </p:txBody>
      </p:sp>
      <p:pic>
        <p:nvPicPr>
          <p:cNvPr id="14" name="Picture 13" descr="A close-up of a certificate&#10;&#10;AI-generated content may be incorrect.">
            <a:extLst>
              <a:ext uri="{FF2B5EF4-FFF2-40B4-BE49-F238E27FC236}">
                <a16:creationId xmlns:a16="http://schemas.microsoft.com/office/drawing/2014/main" id="{285C900F-5CA2-369C-004E-0DAAE254362B}"/>
              </a:ext>
            </a:extLst>
          </p:cNvPr>
          <p:cNvPicPr>
            <a:picLocks noChangeAspect="1"/>
          </p:cNvPicPr>
          <p:nvPr/>
        </p:nvPicPr>
        <p:blipFill>
          <a:blip r:embed="rId3"/>
          <a:stretch>
            <a:fillRect/>
          </a:stretch>
        </p:blipFill>
        <p:spPr>
          <a:xfrm>
            <a:off x="11635409" y="3230389"/>
            <a:ext cx="3628198" cy="2697023"/>
          </a:xfrm>
          <a:prstGeom prst="rect">
            <a:avLst/>
          </a:prstGeom>
        </p:spPr>
      </p:pic>
      <p:pic>
        <p:nvPicPr>
          <p:cNvPr id="16" name="Picture 15" descr="A close-up of a certificate&#10;&#10;AI-generated content may be incorrect.">
            <a:extLst>
              <a:ext uri="{FF2B5EF4-FFF2-40B4-BE49-F238E27FC236}">
                <a16:creationId xmlns:a16="http://schemas.microsoft.com/office/drawing/2014/main" id="{6BB59A77-B760-101D-125A-06B0BDBDD5AF}"/>
              </a:ext>
            </a:extLst>
          </p:cNvPr>
          <p:cNvPicPr>
            <a:picLocks noChangeAspect="1"/>
          </p:cNvPicPr>
          <p:nvPr/>
        </p:nvPicPr>
        <p:blipFill>
          <a:blip r:embed="rId4"/>
          <a:stretch>
            <a:fillRect/>
          </a:stretch>
        </p:blipFill>
        <p:spPr>
          <a:xfrm>
            <a:off x="11788394" y="453220"/>
            <a:ext cx="3475213" cy="2683637"/>
          </a:xfrm>
          <a:prstGeom prst="rect">
            <a:avLst/>
          </a:prstGeom>
        </p:spPr>
      </p:pic>
      <p:pic>
        <p:nvPicPr>
          <p:cNvPr id="19" name="Picture 18" descr="A collage of a person in a graduation cap and gown&#10;&#10;AI-generated content may be incorrect.">
            <a:extLst>
              <a:ext uri="{FF2B5EF4-FFF2-40B4-BE49-F238E27FC236}">
                <a16:creationId xmlns:a16="http://schemas.microsoft.com/office/drawing/2014/main" id="{23ADEF29-ABC0-26F1-2A0B-81A3637B2E71}"/>
              </a:ext>
            </a:extLst>
          </p:cNvPr>
          <p:cNvPicPr>
            <a:picLocks noChangeAspect="1"/>
          </p:cNvPicPr>
          <p:nvPr/>
        </p:nvPicPr>
        <p:blipFill>
          <a:blip r:embed="rId5"/>
          <a:stretch>
            <a:fillRect/>
          </a:stretch>
        </p:blipFill>
        <p:spPr>
          <a:xfrm>
            <a:off x="5565913" y="280942"/>
            <a:ext cx="2901255" cy="3212955"/>
          </a:xfrm>
          <a:prstGeom prst="rect">
            <a:avLst/>
          </a:prstGeom>
        </p:spPr>
      </p:pic>
      <p:pic>
        <p:nvPicPr>
          <p:cNvPr id="23" name="Picture 22" descr="A collage of a person wearing yellow shirts&#10;&#10;AI-generated content may be incorrect.">
            <a:extLst>
              <a:ext uri="{FF2B5EF4-FFF2-40B4-BE49-F238E27FC236}">
                <a16:creationId xmlns:a16="http://schemas.microsoft.com/office/drawing/2014/main" id="{C1798472-635C-3119-E0FD-B9807504BC86}"/>
              </a:ext>
            </a:extLst>
          </p:cNvPr>
          <p:cNvPicPr>
            <a:picLocks noChangeAspect="1"/>
          </p:cNvPicPr>
          <p:nvPr/>
        </p:nvPicPr>
        <p:blipFill>
          <a:blip r:embed="rId6"/>
          <a:stretch>
            <a:fillRect/>
          </a:stretch>
        </p:blipFill>
        <p:spPr>
          <a:xfrm>
            <a:off x="8694168" y="311147"/>
            <a:ext cx="2763835" cy="3182750"/>
          </a:xfrm>
          <a:prstGeom prst="rect">
            <a:avLst/>
          </a:prstGeom>
        </p:spPr>
      </p:pic>
      <p:sp>
        <p:nvSpPr>
          <p:cNvPr id="24" name="Text Placeholder 29">
            <a:extLst>
              <a:ext uri="{FF2B5EF4-FFF2-40B4-BE49-F238E27FC236}">
                <a16:creationId xmlns:a16="http://schemas.microsoft.com/office/drawing/2014/main" id="{A6DB47F8-7C29-530B-D9ED-E21AEE928D63}"/>
              </a:ext>
            </a:extLst>
          </p:cNvPr>
          <p:cNvSpPr txBox="1">
            <a:spLocks/>
          </p:cNvSpPr>
          <p:nvPr/>
        </p:nvSpPr>
        <p:spPr>
          <a:xfrm>
            <a:off x="469901" y="3735004"/>
            <a:ext cx="3286896" cy="1992749"/>
          </a:xfrm>
          <a:prstGeom prst="rect">
            <a:avLst/>
          </a:prstGeom>
        </p:spPr>
        <p:txBody>
          <a:bodyPr vert="horz" lIns="91440" tIns="45720" rIns="91440" bIns="45720" numCol="1" spcCol="365760" rtlCol="0">
            <a:noAutofit/>
          </a:bodyPr>
          <a:lstStyle>
            <a:lvl1pPr marL="0" indent="0" algn="l" defTabSz="1341150" rtl="0" eaLnBrk="1" latinLnBrk="0" hangingPunct="1">
              <a:lnSpc>
                <a:spcPct val="130000"/>
              </a:lnSpc>
              <a:spcBef>
                <a:spcPts val="1467"/>
              </a:spcBef>
              <a:buFont typeface="Arial" panose="020B0604020202020204" pitchFamily="34" charset="0"/>
              <a:buNone/>
              <a:defRPr sz="1400" kern="1200">
                <a:solidFill>
                  <a:schemeClr val="tx1"/>
                </a:solidFill>
                <a:latin typeface="+mn-lt"/>
                <a:ea typeface="+mn-ea"/>
                <a:cs typeface="+mn-cs"/>
              </a:defRPr>
            </a:lvl1pPr>
            <a:lvl2pPr marL="670575" indent="0" algn="l" defTabSz="1341150" rtl="0" eaLnBrk="1" latinLnBrk="0" hangingPunct="1">
              <a:lnSpc>
                <a:spcPct val="130000"/>
              </a:lnSpc>
              <a:spcBef>
                <a:spcPts val="1467"/>
              </a:spcBef>
              <a:buFont typeface="Arial" panose="020B0604020202020204" pitchFamily="34" charset="0"/>
              <a:buNone/>
              <a:defRPr sz="1400" kern="1200">
                <a:solidFill>
                  <a:schemeClr val="tx1"/>
                </a:solidFill>
                <a:latin typeface="+mn-lt"/>
                <a:ea typeface="+mn-ea"/>
                <a:cs typeface="+mn-cs"/>
              </a:defRPr>
            </a:lvl2pPr>
            <a:lvl3pPr marL="1341150" indent="0" algn="l" defTabSz="1341150" rtl="0" eaLnBrk="1" latinLnBrk="0" hangingPunct="1">
              <a:lnSpc>
                <a:spcPct val="130000"/>
              </a:lnSpc>
              <a:spcBef>
                <a:spcPts val="1467"/>
              </a:spcBef>
              <a:buFont typeface="Arial" panose="020B0604020202020204" pitchFamily="34" charset="0"/>
              <a:buNone/>
              <a:defRPr sz="1400" kern="1200">
                <a:solidFill>
                  <a:schemeClr val="tx1"/>
                </a:solidFill>
                <a:latin typeface="+mn-lt"/>
                <a:ea typeface="+mn-ea"/>
                <a:cs typeface="+mn-cs"/>
              </a:defRPr>
            </a:lvl3pPr>
            <a:lvl4pPr marL="2011725" indent="0" algn="l" defTabSz="1341150" rtl="0" eaLnBrk="1" latinLnBrk="0" hangingPunct="1">
              <a:lnSpc>
                <a:spcPct val="130000"/>
              </a:lnSpc>
              <a:spcBef>
                <a:spcPts val="1467"/>
              </a:spcBef>
              <a:buFont typeface="Arial" panose="020B0604020202020204" pitchFamily="34" charset="0"/>
              <a:buNone/>
              <a:defRPr sz="1400" kern="1200">
                <a:solidFill>
                  <a:schemeClr val="tx1"/>
                </a:solidFill>
                <a:latin typeface="+mn-lt"/>
                <a:ea typeface="+mn-ea"/>
                <a:cs typeface="+mn-cs"/>
              </a:defRPr>
            </a:lvl4pPr>
            <a:lvl5pPr marL="2682301" indent="0" algn="l" defTabSz="1341150" rtl="0" eaLnBrk="1" latinLnBrk="0" hangingPunct="1">
              <a:lnSpc>
                <a:spcPct val="130000"/>
              </a:lnSpc>
              <a:spcBef>
                <a:spcPts val="1467"/>
              </a:spcBef>
              <a:buFont typeface="Arial" panose="020B0604020202020204" pitchFamily="34" charset="0"/>
              <a:buNone/>
              <a:defRPr sz="1400" kern="1200">
                <a:solidFill>
                  <a:schemeClr val="tx1"/>
                </a:solidFill>
                <a:latin typeface="+mn-lt"/>
                <a:ea typeface="+mn-ea"/>
                <a:cs typeface="+mn-cs"/>
              </a:defRPr>
            </a:lvl5pPr>
            <a:lvl6pPr marL="368816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73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31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90"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a:lstStyle>
          <a:p>
            <a:r>
              <a:rPr lang="en-US" sz="1600" dirty="0"/>
              <a:t>The Omega Gents program welcomes young men between the ages of 10 and 15 as new participants, with no new entries accepted beyond age 15. However, once a member joins, he remains in the program beyond his 16th birthday. Participants continue their journey in Omega Gents until they graduate from high school, benefiting from ongoing mentorship and leadership development.</a:t>
            </a:r>
          </a:p>
        </p:txBody>
      </p:sp>
      <p:sp>
        <p:nvSpPr>
          <p:cNvPr id="27" name="object 5" descr="Beige rectangle">
            <a:extLst>
              <a:ext uri="{FF2B5EF4-FFF2-40B4-BE49-F238E27FC236}">
                <a16:creationId xmlns:a16="http://schemas.microsoft.com/office/drawing/2014/main" id="{4212509E-4C40-140B-451C-A76E5B7A8B59}"/>
              </a:ext>
            </a:extLst>
          </p:cNvPr>
          <p:cNvSpPr/>
          <p:nvPr/>
        </p:nvSpPr>
        <p:spPr bwMode="ltGray">
          <a:xfrm>
            <a:off x="469901" y="3384387"/>
            <a:ext cx="3901500" cy="0"/>
          </a:xfrm>
          <a:custGeom>
            <a:avLst/>
            <a:gdLst/>
            <a:ahLst/>
            <a:cxnLst/>
            <a:rect l="l" t="t" r="r" b="b"/>
            <a:pathLst>
              <a:path w="3931920">
                <a:moveTo>
                  <a:pt x="0" y="0"/>
                </a:moveTo>
                <a:lnTo>
                  <a:pt x="3931920" y="0"/>
                </a:lnTo>
              </a:path>
            </a:pathLst>
          </a:custGeom>
          <a:ln w="54864">
            <a:solidFill>
              <a:srgbClr val="CFB53B"/>
            </a:solidFill>
          </a:ln>
        </p:spPr>
        <p:txBody>
          <a:bodyPr wrap="square" lIns="0" tIns="0" rIns="0" bIns="0" rtlCol="0"/>
          <a:lstStyle/>
          <a:p>
            <a:endParaRPr lang="en-US" sz="2295" dirty="0"/>
          </a:p>
        </p:txBody>
      </p:sp>
    </p:spTree>
    <p:extLst>
      <p:ext uri="{BB962C8B-B14F-4D97-AF65-F5344CB8AC3E}">
        <p14:creationId xmlns:p14="http://schemas.microsoft.com/office/powerpoint/2010/main" val="13121815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 Placeholder 35">
            <a:extLst>
              <a:ext uri="{FF2B5EF4-FFF2-40B4-BE49-F238E27FC236}">
                <a16:creationId xmlns:a16="http://schemas.microsoft.com/office/drawing/2014/main" id="{92F0C5D6-8DF6-68F2-5B4D-8811DF24870D}"/>
              </a:ext>
            </a:extLst>
          </p:cNvPr>
          <p:cNvSpPr>
            <a:spLocks noGrp="1"/>
          </p:cNvSpPr>
          <p:nvPr>
            <p:ph type="body" sz="quarter" idx="18"/>
          </p:nvPr>
        </p:nvSpPr>
        <p:spPr>
          <a:xfrm>
            <a:off x="8124824" y="106744"/>
            <a:ext cx="7287453" cy="9845639"/>
          </a:xfrm>
        </p:spPr>
        <p:txBody>
          <a:bodyPr/>
          <a:lstStyle/>
          <a:p>
            <a:pPr marL="0" marR="0">
              <a:lnSpc>
                <a:spcPct val="115000"/>
              </a:lnSpc>
              <a:spcBef>
                <a:spcPts val="0"/>
              </a:spcBef>
            </a:pPr>
            <a:r>
              <a:rPr lang="en-US" sz="1600" b="1" kern="0">
                <a:effectLst/>
                <a:latin typeface="Avenir Book (Body)"/>
                <a:ea typeface="Times New Roman" panose="02020603050405020304" pitchFamily="18" charset="0"/>
                <a:cs typeface="Times New Roman" panose="02020603050405020304" pitchFamily="18" charset="0"/>
              </a:rPr>
              <a:t>The</a:t>
            </a:r>
            <a:r>
              <a:rPr lang="en-US" sz="1600" kern="0">
                <a:effectLst/>
                <a:latin typeface="Avenir Book (Body)"/>
                <a:ea typeface="Times New Roman" panose="02020603050405020304" pitchFamily="18" charset="0"/>
                <a:cs typeface="Times New Roman" panose="02020603050405020304" pitchFamily="18" charset="0"/>
              </a:rPr>
              <a:t> </a:t>
            </a:r>
            <a:r>
              <a:rPr lang="en-US" sz="1600" b="1" kern="0">
                <a:effectLst/>
                <a:latin typeface="Avenir Book (Body)"/>
                <a:ea typeface="Times New Roman" panose="02020603050405020304" pitchFamily="18" charset="0"/>
                <a:cs typeface="Times New Roman" panose="02020603050405020304" pitchFamily="18" charset="0"/>
              </a:rPr>
              <a:t>SITC STEM </a:t>
            </a:r>
            <a:r>
              <a:rPr lang="en-US" sz="1600" b="1" kern="0" dirty="0">
                <a:effectLst/>
                <a:latin typeface="Avenir Book (Body)"/>
                <a:ea typeface="Times New Roman" panose="02020603050405020304" pitchFamily="18" charset="0"/>
                <a:cs typeface="Times New Roman" panose="02020603050405020304" pitchFamily="18" charset="0"/>
              </a:rPr>
              <a:t>Academy </a:t>
            </a:r>
            <a:r>
              <a:rPr lang="en-US" sz="1600" kern="0" dirty="0">
                <a:effectLst/>
                <a:latin typeface="Avenir Book (Body)"/>
                <a:ea typeface="Times New Roman" panose="02020603050405020304" pitchFamily="18" charset="0"/>
                <a:cs typeface="Times New Roman" panose="02020603050405020304" pitchFamily="18" charset="0"/>
              </a:rPr>
              <a:t>is designed for students ages </a:t>
            </a:r>
            <a:r>
              <a:rPr lang="en-US" sz="1600" b="1" kern="0" dirty="0">
                <a:effectLst/>
                <a:latin typeface="Avenir Book (Body)"/>
                <a:ea typeface="Times New Roman" panose="02020603050405020304" pitchFamily="18" charset="0"/>
                <a:cs typeface="Times New Roman" panose="02020603050405020304" pitchFamily="18" charset="0"/>
              </a:rPr>
              <a:t>10 to 18</a:t>
            </a:r>
            <a:r>
              <a:rPr lang="en-US" sz="1600" kern="0" dirty="0">
                <a:effectLst/>
                <a:latin typeface="Avenir Book (Body)"/>
                <a:ea typeface="Times New Roman" panose="02020603050405020304" pitchFamily="18" charset="0"/>
                <a:cs typeface="Times New Roman" panose="02020603050405020304" pitchFamily="18" charset="0"/>
              </a:rPr>
              <a:t>, providing a structured curriculum in </a:t>
            </a:r>
            <a:r>
              <a:rPr lang="en-US" sz="1600" b="1" kern="0" dirty="0">
                <a:effectLst/>
                <a:latin typeface="Avenir Book (Body)"/>
                <a:ea typeface="Times New Roman" panose="02020603050405020304" pitchFamily="18" charset="0"/>
                <a:cs typeface="Times New Roman" panose="02020603050405020304" pitchFamily="18" charset="0"/>
              </a:rPr>
              <a:t>Science, Technology, Engineering, and Math (STEM)</a:t>
            </a:r>
            <a:r>
              <a:rPr lang="en-US" sz="1600" kern="0" dirty="0">
                <a:effectLst/>
                <a:latin typeface="Avenir Book (Body)"/>
                <a:ea typeface="Times New Roman" panose="02020603050405020304" pitchFamily="18" charset="0"/>
                <a:cs typeface="Times New Roman" panose="02020603050405020304" pitchFamily="18" charset="0"/>
              </a:rPr>
              <a:t>. The program is crafted to engage students through hands-on learning, teamwork, and project-based applications to prepare them for careers in STEM fields.</a:t>
            </a:r>
            <a:endParaRPr lang="en-US" sz="1600" kern="100" dirty="0">
              <a:latin typeface="Avenir Book (Body)"/>
              <a:ea typeface="Times New Roman" panose="02020603050405020304" pitchFamily="18" charset="0"/>
              <a:cs typeface="Times New Roman" panose="02020603050405020304" pitchFamily="18" charset="0"/>
            </a:endParaRPr>
          </a:p>
          <a:p>
            <a:pPr marL="0" marR="0">
              <a:lnSpc>
                <a:spcPct val="115000"/>
              </a:lnSpc>
              <a:spcBef>
                <a:spcPts val="0"/>
              </a:spcBef>
            </a:pPr>
            <a:endParaRPr lang="en-US" sz="1600" b="1" dirty="0"/>
          </a:p>
          <a:p>
            <a:pPr marL="0" marR="0">
              <a:lnSpc>
                <a:spcPct val="115000"/>
              </a:lnSpc>
              <a:spcBef>
                <a:spcPts val="0"/>
              </a:spcBef>
            </a:pPr>
            <a:r>
              <a:rPr lang="en-US" sz="1600" b="1" dirty="0"/>
              <a:t>Core Subject Areas</a:t>
            </a:r>
          </a:p>
          <a:p>
            <a:pPr>
              <a:spcBef>
                <a:spcPts val="0"/>
              </a:spcBef>
            </a:pPr>
            <a:r>
              <a:rPr lang="en-US" sz="1600" b="1" dirty="0"/>
              <a:t>Science</a:t>
            </a:r>
          </a:p>
          <a:p>
            <a:pPr>
              <a:spcBef>
                <a:spcPts val="0"/>
              </a:spcBef>
            </a:pPr>
            <a:r>
              <a:rPr lang="en-US" sz="1600" dirty="0"/>
              <a:t>Students will explore key scientific fields based on the most popular subjects studied globally. The curriculum includes:</a:t>
            </a:r>
          </a:p>
          <a:p>
            <a:pPr marL="285750" indent="-285750">
              <a:spcBef>
                <a:spcPts val="0"/>
              </a:spcBef>
              <a:buFont typeface="Arial" panose="020B0604020202020204" pitchFamily="34" charset="0"/>
              <a:buChar char="•"/>
            </a:pPr>
            <a:r>
              <a:rPr lang="en-US" sz="1600" b="1" dirty="0"/>
              <a:t>Chemistry: </a:t>
            </a:r>
            <a:r>
              <a:rPr lang="en-US" sz="1600" dirty="0"/>
              <a:t>Chemical reactions, periodic table, and lab experiments.</a:t>
            </a:r>
          </a:p>
          <a:p>
            <a:pPr marL="285750" indent="-285750">
              <a:spcBef>
                <a:spcPts val="0"/>
              </a:spcBef>
              <a:buFont typeface="Arial" panose="020B0604020202020204" pitchFamily="34" charset="0"/>
              <a:buChar char="•"/>
            </a:pPr>
            <a:r>
              <a:rPr lang="en-US" sz="1600" b="1" dirty="0"/>
              <a:t>Physics: </a:t>
            </a:r>
            <a:r>
              <a:rPr lang="en-US" sz="1600" dirty="0"/>
              <a:t>Laws of motion, energy, and electromagnetism.</a:t>
            </a:r>
          </a:p>
          <a:p>
            <a:pPr marL="285750" indent="-285750">
              <a:spcBef>
                <a:spcPts val="0"/>
              </a:spcBef>
              <a:buFont typeface="Arial" panose="020B0604020202020204" pitchFamily="34" charset="0"/>
              <a:buChar char="•"/>
            </a:pPr>
            <a:r>
              <a:rPr lang="en-US" sz="1600" b="1" dirty="0"/>
              <a:t>Environmental Science: </a:t>
            </a:r>
            <a:r>
              <a:rPr lang="en-US" sz="1600" dirty="0"/>
              <a:t>Climate change, sustainability.</a:t>
            </a:r>
          </a:p>
          <a:p>
            <a:r>
              <a:rPr lang="en-US" sz="1600" b="1" dirty="0"/>
              <a:t>Technology</a:t>
            </a:r>
          </a:p>
          <a:p>
            <a:pPr>
              <a:spcBef>
                <a:spcPts val="0"/>
              </a:spcBef>
            </a:pPr>
            <a:r>
              <a:rPr lang="en-US" sz="1600" dirty="0"/>
              <a:t>Two 16-Week Robotics Program per calendar year.</a:t>
            </a:r>
          </a:p>
          <a:p>
            <a:pPr>
              <a:spcBef>
                <a:spcPts val="0"/>
              </a:spcBef>
            </a:pPr>
            <a:r>
              <a:rPr lang="en-US" sz="1600" dirty="0"/>
              <a:t>Students will design, build, and program robots, learning:</a:t>
            </a:r>
          </a:p>
          <a:p>
            <a:pPr marL="285750" indent="-285750">
              <a:spcBef>
                <a:spcPts val="0"/>
              </a:spcBef>
              <a:buFont typeface="Arial" panose="020B0604020202020204" pitchFamily="34" charset="0"/>
              <a:buChar char="•"/>
            </a:pPr>
            <a:r>
              <a:rPr lang="en-US" sz="1600" dirty="0"/>
              <a:t>Basics of robotics and mechanical design.</a:t>
            </a:r>
          </a:p>
          <a:p>
            <a:pPr marL="285750" indent="-285750">
              <a:spcBef>
                <a:spcPts val="0"/>
              </a:spcBef>
              <a:buFont typeface="Arial" panose="020B0604020202020204" pitchFamily="34" charset="0"/>
              <a:buChar char="•"/>
            </a:pPr>
            <a:r>
              <a:rPr lang="en-US" sz="1600" dirty="0"/>
              <a:t>Programming with Python and C++</a:t>
            </a:r>
          </a:p>
          <a:p>
            <a:pPr marL="285750" indent="-285750">
              <a:spcBef>
                <a:spcPts val="0"/>
              </a:spcBef>
              <a:buFont typeface="Arial" panose="020B0604020202020204" pitchFamily="34" charset="0"/>
              <a:buChar char="•"/>
            </a:pPr>
            <a:r>
              <a:rPr lang="en-US" sz="1600" dirty="0"/>
              <a:t>AI and machine learning fundamentals.</a:t>
            </a:r>
          </a:p>
          <a:p>
            <a:pPr marL="285750" indent="-285750">
              <a:spcBef>
                <a:spcPts val="0"/>
              </a:spcBef>
              <a:buFont typeface="Arial" panose="020B0604020202020204" pitchFamily="34" charset="0"/>
              <a:buChar char="•"/>
            </a:pPr>
            <a:r>
              <a:rPr lang="en-US" sz="1600" dirty="0"/>
              <a:t>Participation in competitions and real-world challenges.</a:t>
            </a:r>
          </a:p>
          <a:p>
            <a:r>
              <a:rPr lang="en-US" sz="1600" b="1" dirty="0"/>
              <a:t>Animation &amp; Coding Program</a:t>
            </a:r>
          </a:p>
          <a:p>
            <a:pPr>
              <a:spcBef>
                <a:spcPts val="0"/>
              </a:spcBef>
            </a:pPr>
            <a:r>
              <a:rPr lang="en-US" sz="1600" dirty="0"/>
              <a:t>Students will develop skills in:</a:t>
            </a:r>
          </a:p>
          <a:p>
            <a:pPr marL="285750" indent="-285750">
              <a:spcBef>
                <a:spcPts val="0"/>
              </a:spcBef>
              <a:buFont typeface="Arial" panose="020B0604020202020204" pitchFamily="34" charset="0"/>
              <a:buChar char="•"/>
            </a:pPr>
            <a:r>
              <a:rPr lang="en-US" sz="1600" b="1" dirty="0"/>
              <a:t>Animation: </a:t>
            </a:r>
            <a:r>
              <a:rPr lang="en-US" sz="1600" dirty="0"/>
              <a:t>2D and 3D animation, character design, and storytelling</a:t>
            </a:r>
          </a:p>
          <a:p>
            <a:pPr marL="285750" indent="-285750">
              <a:spcBef>
                <a:spcPts val="0"/>
              </a:spcBef>
              <a:buFont typeface="Arial" panose="020B0604020202020204" pitchFamily="34" charset="0"/>
              <a:buChar char="•"/>
            </a:pPr>
            <a:r>
              <a:rPr lang="en-US" sz="1600" b="1" dirty="0"/>
              <a:t>Coding: </a:t>
            </a:r>
            <a:r>
              <a:rPr lang="en-US" sz="1600" dirty="0"/>
              <a:t>Python, Java, and Scratch.</a:t>
            </a:r>
          </a:p>
          <a:p>
            <a:pPr marL="285750" indent="-285750">
              <a:spcBef>
                <a:spcPts val="0"/>
              </a:spcBef>
              <a:buFont typeface="Arial" panose="020B0604020202020204" pitchFamily="34" charset="0"/>
              <a:buChar char="•"/>
            </a:pPr>
            <a:r>
              <a:rPr lang="en-US" sz="1600" b="1" dirty="0"/>
              <a:t>Game Development: </a:t>
            </a:r>
            <a:r>
              <a:rPr lang="en-US" sz="1600" dirty="0"/>
              <a:t>Unity and Unreal Engine.</a:t>
            </a:r>
          </a:p>
          <a:p>
            <a:r>
              <a:rPr lang="en-US" sz="1600" b="1" dirty="0"/>
              <a:t>Engineering</a:t>
            </a:r>
          </a:p>
          <a:p>
            <a:pPr>
              <a:spcBef>
                <a:spcPts val="0"/>
              </a:spcBef>
            </a:pPr>
            <a:r>
              <a:rPr lang="en-US" sz="1600" dirty="0"/>
              <a:t>Engineering lessons will introduce students to:</a:t>
            </a:r>
          </a:p>
          <a:p>
            <a:pPr marL="285750" indent="-285750">
              <a:spcBef>
                <a:spcPts val="0"/>
              </a:spcBef>
              <a:buFont typeface="Arial" panose="020B0604020202020204" pitchFamily="34" charset="0"/>
              <a:buChar char="•"/>
            </a:pPr>
            <a:r>
              <a:rPr lang="en-US" sz="1600" b="1" dirty="0"/>
              <a:t>Mechanical Engineering: </a:t>
            </a:r>
            <a:r>
              <a:rPr lang="en-US" sz="1600" dirty="0"/>
              <a:t>Design and building simple machines.</a:t>
            </a:r>
          </a:p>
          <a:p>
            <a:pPr marL="285750" indent="-285750">
              <a:spcBef>
                <a:spcPts val="0"/>
              </a:spcBef>
              <a:buFont typeface="Arial" panose="020B0604020202020204" pitchFamily="34" charset="0"/>
              <a:buChar char="•"/>
            </a:pPr>
            <a:r>
              <a:rPr lang="en-US" sz="1600" b="1" dirty="0"/>
              <a:t>Civil Engineering: </a:t>
            </a:r>
            <a:r>
              <a:rPr lang="en-US" sz="1600" dirty="0"/>
              <a:t>Bridge-building and structural analysis.</a:t>
            </a:r>
          </a:p>
          <a:p>
            <a:pPr marL="285750" indent="-285750">
              <a:spcBef>
                <a:spcPts val="0"/>
              </a:spcBef>
              <a:buFont typeface="Arial" panose="020B0604020202020204" pitchFamily="34" charset="0"/>
              <a:buChar char="•"/>
            </a:pPr>
            <a:r>
              <a:rPr lang="en-US" sz="1600" b="1" dirty="0"/>
              <a:t>Electrical Engineering: </a:t>
            </a:r>
            <a:r>
              <a:rPr lang="en-US" sz="1600" dirty="0"/>
              <a:t>Circuit design and microcontroller programming.</a:t>
            </a:r>
          </a:p>
          <a:p>
            <a:pPr marL="285750" indent="-285750">
              <a:spcBef>
                <a:spcPts val="0"/>
              </a:spcBef>
              <a:buFont typeface="Arial" panose="020B0604020202020204" pitchFamily="34" charset="0"/>
              <a:buChar char="•"/>
            </a:pPr>
            <a:r>
              <a:rPr lang="en-US" sz="1600" b="1" dirty="0"/>
              <a:t>Aerospace Engineering: </a:t>
            </a:r>
            <a:r>
              <a:rPr lang="en-US" sz="1600" dirty="0"/>
              <a:t>Principles of flight and drone technology.</a:t>
            </a:r>
          </a:p>
          <a:p>
            <a:pPr>
              <a:spcBef>
                <a:spcPts val="0"/>
              </a:spcBef>
            </a:pPr>
            <a:endParaRPr lang="en-US" sz="1600" dirty="0"/>
          </a:p>
          <a:p>
            <a:pPr>
              <a:spcBef>
                <a:spcPts val="0"/>
              </a:spcBef>
            </a:pPr>
            <a:r>
              <a:rPr lang="en-US" sz="1600" b="1" dirty="0"/>
              <a:t>Mathematics</a:t>
            </a:r>
          </a:p>
          <a:p>
            <a:pPr>
              <a:spcBef>
                <a:spcPts val="0"/>
              </a:spcBef>
            </a:pPr>
            <a:r>
              <a:rPr lang="en-US" sz="1600" dirty="0"/>
              <a:t>The program emphasizes:</a:t>
            </a:r>
          </a:p>
          <a:p>
            <a:pPr marL="285750" indent="-285750">
              <a:spcBef>
                <a:spcPts val="0"/>
              </a:spcBef>
              <a:buFont typeface="Arial" panose="020B0604020202020204" pitchFamily="34" charset="0"/>
              <a:buChar char="•"/>
            </a:pPr>
            <a:r>
              <a:rPr lang="en-US" sz="1600" b="1" dirty="0"/>
              <a:t>Algebra &amp; Geometry: </a:t>
            </a:r>
            <a:r>
              <a:rPr lang="en-US" sz="1600" dirty="0"/>
              <a:t>Equations, graphing, and problem-solving.</a:t>
            </a:r>
          </a:p>
          <a:p>
            <a:pPr marL="285750" indent="-285750">
              <a:spcBef>
                <a:spcPts val="0"/>
              </a:spcBef>
              <a:buFont typeface="Arial" panose="020B0604020202020204" pitchFamily="34" charset="0"/>
              <a:buChar char="•"/>
            </a:pPr>
            <a:r>
              <a:rPr lang="en-US" sz="1600" b="1" dirty="0"/>
              <a:t>Statistics &amp; Data Science: </a:t>
            </a:r>
            <a:r>
              <a:rPr lang="en-US" sz="1600" dirty="0"/>
              <a:t>Probability, analysis, and visualization.</a:t>
            </a:r>
          </a:p>
          <a:p>
            <a:pPr marL="285750" indent="-285750">
              <a:spcBef>
                <a:spcPts val="0"/>
              </a:spcBef>
              <a:buFont typeface="Arial" panose="020B0604020202020204" pitchFamily="34" charset="0"/>
              <a:buChar char="•"/>
            </a:pPr>
            <a:r>
              <a:rPr lang="en-US" sz="1600" b="1" dirty="0"/>
              <a:t>Financial Literacy: </a:t>
            </a:r>
            <a:r>
              <a:rPr lang="en-US" sz="1600" dirty="0"/>
              <a:t>Budgeting, investing, and economic principles.</a:t>
            </a:r>
          </a:p>
          <a:p>
            <a:r>
              <a:rPr lang="en-US" dirty="0"/>
              <a:t> </a:t>
            </a:r>
          </a:p>
          <a:p>
            <a:endParaRPr lang="en-US" dirty="0"/>
          </a:p>
        </p:txBody>
      </p:sp>
      <p:sp>
        <p:nvSpPr>
          <p:cNvPr id="6" name="Slide Number Placeholder 5">
            <a:extLst>
              <a:ext uri="{FF2B5EF4-FFF2-40B4-BE49-F238E27FC236}">
                <a16:creationId xmlns:a16="http://schemas.microsoft.com/office/drawing/2014/main" id="{FE11BCB5-4763-A9FE-37BB-CBD4500041D6}"/>
              </a:ext>
            </a:extLst>
          </p:cNvPr>
          <p:cNvSpPr>
            <a:spLocks noGrp="1"/>
          </p:cNvSpPr>
          <p:nvPr>
            <p:ph type="sldNum" sz="quarter" idx="4"/>
          </p:nvPr>
        </p:nvSpPr>
        <p:spPr>
          <a:xfrm>
            <a:off x="14837015" y="9523584"/>
            <a:ext cx="426592" cy="275808"/>
          </a:xfrm>
        </p:spPr>
        <p:txBody>
          <a:bodyPr/>
          <a:lstStyle/>
          <a:p>
            <a:r>
              <a:rPr lang="en-US" dirty="0"/>
              <a:t>7</a:t>
            </a:r>
          </a:p>
        </p:txBody>
      </p:sp>
      <p:pic>
        <p:nvPicPr>
          <p:cNvPr id="12" name="Picture 11" descr="A close-up of a logo&#10;&#10;AI-generated content may be incorrect.">
            <a:extLst>
              <a:ext uri="{FF2B5EF4-FFF2-40B4-BE49-F238E27FC236}">
                <a16:creationId xmlns:a16="http://schemas.microsoft.com/office/drawing/2014/main" id="{1B877666-31CC-567F-E5AD-0314F389C697}"/>
              </a:ext>
            </a:extLst>
          </p:cNvPr>
          <p:cNvPicPr>
            <a:picLocks noChangeAspect="1"/>
          </p:cNvPicPr>
          <p:nvPr/>
        </p:nvPicPr>
        <p:blipFill>
          <a:blip r:embed="rId2"/>
          <a:srcRect l="2244" t="-606" r="-2244" b="23243"/>
          <a:stretch/>
        </p:blipFill>
        <p:spPr>
          <a:xfrm>
            <a:off x="198318" y="92765"/>
            <a:ext cx="7926507" cy="9706628"/>
          </a:xfrm>
          <a:prstGeom prst="rect">
            <a:avLst/>
          </a:prstGeom>
        </p:spPr>
      </p:pic>
    </p:spTree>
    <p:extLst>
      <p:ext uri="{BB962C8B-B14F-4D97-AF65-F5344CB8AC3E}">
        <p14:creationId xmlns:p14="http://schemas.microsoft.com/office/powerpoint/2010/main" val="34644196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robot on a wood floor&#10;&#10;AI-generated content may be incorrect.">
            <a:extLst>
              <a:ext uri="{FF2B5EF4-FFF2-40B4-BE49-F238E27FC236}">
                <a16:creationId xmlns:a16="http://schemas.microsoft.com/office/drawing/2014/main" id="{2AB630EE-311A-FEF0-9012-F5EE8F8FF90E}"/>
              </a:ext>
            </a:extLst>
          </p:cNvPr>
          <p:cNvPicPr>
            <a:picLocks noChangeAspect="1"/>
          </p:cNvPicPr>
          <p:nvPr/>
        </p:nvPicPr>
        <p:blipFill>
          <a:blip r:embed="rId2"/>
          <a:stretch>
            <a:fillRect/>
          </a:stretch>
        </p:blipFill>
        <p:spPr>
          <a:xfrm>
            <a:off x="10359575" y="3257132"/>
            <a:ext cx="2172861" cy="20713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2" name="Text Placeholder 21">
            <a:extLst>
              <a:ext uri="{FF2B5EF4-FFF2-40B4-BE49-F238E27FC236}">
                <a16:creationId xmlns:a16="http://schemas.microsoft.com/office/drawing/2014/main" id="{6E05F615-DBA3-DDBF-43B4-F101AB1DC636}"/>
              </a:ext>
            </a:extLst>
          </p:cNvPr>
          <p:cNvSpPr>
            <a:spLocks noGrp="1"/>
          </p:cNvSpPr>
          <p:nvPr>
            <p:ph type="body" sz="quarter" idx="22"/>
          </p:nvPr>
        </p:nvSpPr>
        <p:spPr>
          <a:xfrm>
            <a:off x="245717" y="5604516"/>
            <a:ext cx="6935135" cy="4340260"/>
          </a:xfrm>
        </p:spPr>
        <p:txBody>
          <a:bodyPr/>
          <a:lstStyle/>
          <a:p>
            <a:pPr>
              <a:spcBef>
                <a:spcPts val="0"/>
              </a:spcBef>
            </a:pPr>
            <a:r>
              <a:rPr lang="en-US" sz="2000" b="1" dirty="0"/>
              <a:t>Operational Standard</a:t>
            </a:r>
          </a:p>
          <a:p>
            <a:pPr marL="285750" indent="-285750">
              <a:spcBef>
                <a:spcPts val="0"/>
              </a:spcBef>
              <a:buFont typeface="Arial" panose="020B0604020202020204" pitchFamily="34" charset="0"/>
              <a:buChar char="•"/>
            </a:pPr>
            <a:r>
              <a:rPr lang="en-US" sz="1600" b="1" dirty="0"/>
              <a:t>Duration: </a:t>
            </a:r>
            <a:r>
              <a:rPr lang="en-US" sz="1600" dirty="0"/>
              <a:t>Year-round with seasonal intensives.</a:t>
            </a:r>
          </a:p>
          <a:p>
            <a:pPr marL="285750" indent="-285750">
              <a:spcBef>
                <a:spcPts val="0"/>
              </a:spcBef>
              <a:buFont typeface="Arial" panose="020B0604020202020204" pitchFamily="34" charset="0"/>
              <a:buChar char="•"/>
            </a:pPr>
            <a:r>
              <a:rPr lang="en-US" sz="1600" b="1" dirty="0"/>
              <a:t>Class Size: </a:t>
            </a:r>
            <a:r>
              <a:rPr lang="en-US" sz="1600" dirty="0"/>
              <a:t>15 students per session.</a:t>
            </a:r>
          </a:p>
          <a:p>
            <a:pPr marL="285750" indent="-285750">
              <a:spcBef>
                <a:spcPts val="0"/>
              </a:spcBef>
              <a:buFont typeface="Arial" panose="020B0604020202020204" pitchFamily="34" charset="0"/>
              <a:buChar char="•"/>
            </a:pPr>
            <a:r>
              <a:rPr lang="en-US" sz="1600" b="1" dirty="0"/>
              <a:t>Instructors Per Subject:</a:t>
            </a:r>
          </a:p>
          <a:p>
            <a:pPr>
              <a:spcBef>
                <a:spcPts val="0"/>
              </a:spcBef>
            </a:pPr>
            <a:r>
              <a:rPr lang="en-US" sz="1600" dirty="0"/>
              <a:t>O Science: 2 instructors.</a:t>
            </a:r>
          </a:p>
          <a:p>
            <a:pPr>
              <a:spcBef>
                <a:spcPts val="0"/>
              </a:spcBef>
            </a:pPr>
            <a:r>
              <a:rPr lang="en-US" sz="1600" dirty="0"/>
              <a:t>O Technology: 3 instructors.</a:t>
            </a:r>
          </a:p>
          <a:p>
            <a:pPr>
              <a:spcBef>
                <a:spcPts val="0"/>
              </a:spcBef>
            </a:pPr>
            <a:r>
              <a:rPr lang="en-US" sz="1600" dirty="0"/>
              <a:t>O Engineering: 2 instructors.</a:t>
            </a:r>
          </a:p>
          <a:p>
            <a:pPr>
              <a:spcBef>
                <a:spcPts val="0"/>
              </a:spcBef>
            </a:pPr>
            <a:r>
              <a:rPr lang="en-US" sz="1600" dirty="0"/>
              <a:t>O Math: 2 instructors.</a:t>
            </a:r>
          </a:p>
          <a:p>
            <a:pPr>
              <a:spcBef>
                <a:spcPts val="0"/>
              </a:spcBef>
            </a:pPr>
            <a:endParaRPr lang="en-US" sz="1600" dirty="0"/>
          </a:p>
          <a:p>
            <a:pPr>
              <a:spcBef>
                <a:spcPts val="0"/>
              </a:spcBef>
            </a:pPr>
            <a:endParaRPr lang="en-US" sz="1600" dirty="0"/>
          </a:p>
          <a:p>
            <a:pPr>
              <a:spcBef>
                <a:spcPts val="0"/>
              </a:spcBef>
            </a:pPr>
            <a:endParaRPr lang="en-US" sz="1600" dirty="0"/>
          </a:p>
          <a:p>
            <a:pPr>
              <a:spcBef>
                <a:spcPts val="0"/>
              </a:spcBef>
            </a:pPr>
            <a:endParaRPr lang="en-US" sz="1600" dirty="0"/>
          </a:p>
          <a:p>
            <a:pPr>
              <a:spcBef>
                <a:spcPts val="0"/>
              </a:spcBef>
            </a:pPr>
            <a:endParaRPr lang="en-US" sz="1600" dirty="0"/>
          </a:p>
          <a:p>
            <a:pPr>
              <a:spcBef>
                <a:spcPts val="0"/>
              </a:spcBef>
            </a:pPr>
            <a:r>
              <a:rPr lang="en-US" sz="2000" b="1" dirty="0"/>
              <a:t>Code of Conduct</a:t>
            </a:r>
          </a:p>
          <a:p>
            <a:pPr>
              <a:spcBef>
                <a:spcPts val="0"/>
              </a:spcBef>
            </a:pPr>
            <a:r>
              <a:rPr lang="en-US" sz="1600" dirty="0"/>
              <a:t>Students are expected to:</a:t>
            </a:r>
          </a:p>
          <a:p>
            <a:pPr>
              <a:spcBef>
                <a:spcPts val="0"/>
              </a:spcBef>
            </a:pPr>
            <a:r>
              <a:rPr lang="en-US" sz="1600" dirty="0"/>
              <a:t>1.Show respect to instructors and peers.</a:t>
            </a:r>
          </a:p>
          <a:p>
            <a:pPr>
              <a:spcBef>
                <a:spcPts val="0"/>
              </a:spcBef>
            </a:pPr>
            <a:r>
              <a:rPr lang="en-US" sz="1600" dirty="0"/>
              <a:t>2. Maintain a safe and inclusive environment.</a:t>
            </a:r>
          </a:p>
          <a:p>
            <a:pPr>
              <a:spcBef>
                <a:spcPts val="0"/>
              </a:spcBef>
            </a:pPr>
            <a:r>
              <a:rPr lang="en-US" sz="1600" dirty="0"/>
              <a:t>3. Engage actively and responsibly in all activities.</a:t>
            </a:r>
          </a:p>
          <a:p>
            <a:pPr>
              <a:spcBef>
                <a:spcPts val="0"/>
              </a:spcBef>
            </a:pPr>
            <a:r>
              <a:rPr lang="en-US" sz="1600" dirty="0"/>
              <a:t>4. Follow ethical practices in technology and scientific exploration.</a:t>
            </a:r>
          </a:p>
          <a:p>
            <a:pPr>
              <a:spcBef>
                <a:spcPts val="0"/>
              </a:spcBef>
            </a:pPr>
            <a:r>
              <a:rPr lang="en-US" sz="1600" dirty="0"/>
              <a:t>5. Demonstrate teamwork and leadership in group projects.</a:t>
            </a:r>
          </a:p>
          <a:p>
            <a:r>
              <a:rPr lang="en-US" dirty="0"/>
              <a:t> </a:t>
            </a:r>
          </a:p>
        </p:txBody>
      </p:sp>
      <p:sp>
        <p:nvSpPr>
          <p:cNvPr id="45" name="Text Placeholder 44">
            <a:extLst>
              <a:ext uri="{FF2B5EF4-FFF2-40B4-BE49-F238E27FC236}">
                <a16:creationId xmlns:a16="http://schemas.microsoft.com/office/drawing/2014/main" id="{163FE1E4-2AEE-7D01-01E1-2B099711CDF8}"/>
              </a:ext>
            </a:extLst>
          </p:cNvPr>
          <p:cNvSpPr>
            <a:spLocks noGrp="1"/>
          </p:cNvSpPr>
          <p:nvPr>
            <p:ph type="body" sz="quarter" idx="24"/>
          </p:nvPr>
        </p:nvSpPr>
        <p:spPr>
          <a:xfrm>
            <a:off x="12346905" y="5602208"/>
            <a:ext cx="3132925" cy="3645502"/>
          </a:xfrm>
        </p:spPr>
        <p:txBody>
          <a:bodyPr/>
          <a:lstStyle/>
          <a:p>
            <a:pPr marL="285750" indent="-285750">
              <a:spcBef>
                <a:spcPts val="0"/>
              </a:spcBef>
              <a:buFont typeface="Arial" panose="020B0604020202020204" pitchFamily="34" charset="0"/>
              <a:buChar char="•"/>
            </a:pPr>
            <a:r>
              <a:rPr lang="en-US" sz="1600" b="1" dirty="0"/>
              <a:t>Community Fundraising: </a:t>
            </a:r>
            <a:r>
              <a:rPr lang="en-US" sz="1600" dirty="0"/>
              <a:t>Events, STEM fairs, and donor campaigns.</a:t>
            </a:r>
          </a:p>
          <a:p>
            <a:pPr marL="285750" indent="-285750">
              <a:spcBef>
                <a:spcPts val="0"/>
              </a:spcBef>
              <a:buFont typeface="Arial" panose="020B0604020202020204" pitchFamily="34" charset="0"/>
              <a:buChar char="•"/>
            </a:pPr>
            <a:r>
              <a:rPr lang="en-US" sz="1600" b="1" dirty="0"/>
              <a:t>Corporate Partnerships: </a:t>
            </a:r>
            <a:r>
              <a:rPr lang="en-US" sz="1600" dirty="0"/>
              <a:t>Collaborations with tech firms and engineering companies.</a:t>
            </a:r>
          </a:p>
          <a:p>
            <a:pPr marL="285750" indent="-285750">
              <a:spcBef>
                <a:spcPts val="0"/>
              </a:spcBef>
              <a:buFont typeface="Arial" panose="020B0604020202020204" pitchFamily="34" charset="0"/>
              <a:buChar char="•"/>
            </a:pPr>
            <a:r>
              <a:rPr lang="en-US" sz="1600" b="1" dirty="0"/>
              <a:t>Tuition &amp; Scholarships: </a:t>
            </a:r>
            <a:r>
              <a:rPr lang="en-US" sz="1600" dirty="0"/>
              <a:t>Affordable fees with need-based scholarships.</a:t>
            </a:r>
          </a:p>
          <a:p>
            <a:pPr>
              <a:spcBef>
                <a:spcPts val="0"/>
              </a:spcBef>
            </a:pPr>
            <a:r>
              <a:rPr lang="en-US" sz="1600" dirty="0"/>
              <a:t>By fostering innovation and curiosity, this program will empower the next generation of STEM leaders</a:t>
            </a:r>
            <a:r>
              <a:rPr lang="en-US" dirty="0"/>
              <a:t>.</a:t>
            </a:r>
          </a:p>
          <a:p>
            <a:endParaRPr lang="en-US" dirty="0"/>
          </a:p>
        </p:txBody>
      </p:sp>
      <p:sp>
        <p:nvSpPr>
          <p:cNvPr id="5" name="Slide Number Placeholder 4">
            <a:extLst>
              <a:ext uri="{FF2B5EF4-FFF2-40B4-BE49-F238E27FC236}">
                <a16:creationId xmlns:a16="http://schemas.microsoft.com/office/drawing/2014/main" id="{5BA363F1-76FE-3EA0-B81F-08028D039DE7}"/>
              </a:ext>
            </a:extLst>
          </p:cNvPr>
          <p:cNvSpPr>
            <a:spLocks noGrp="1"/>
          </p:cNvSpPr>
          <p:nvPr>
            <p:ph type="sldNum" sz="quarter" idx="4"/>
          </p:nvPr>
        </p:nvSpPr>
        <p:spPr>
          <a:xfrm>
            <a:off x="14823568" y="9523584"/>
            <a:ext cx="426592" cy="275808"/>
          </a:xfrm>
        </p:spPr>
        <p:txBody>
          <a:bodyPr/>
          <a:lstStyle/>
          <a:p>
            <a:r>
              <a:rPr lang="en-US" dirty="0"/>
              <a:t>8</a:t>
            </a:r>
          </a:p>
        </p:txBody>
      </p:sp>
      <p:pic>
        <p:nvPicPr>
          <p:cNvPr id="2" name="Picture 1" descr="A child sitting at a table&#10;&#10;Description automatically generated">
            <a:extLst>
              <a:ext uri="{FF2B5EF4-FFF2-40B4-BE49-F238E27FC236}">
                <a16:creationId xmlns:a16="http://schemas.microsoft.com/office/drawing/2014/main" id="{421367EC-27CA-61DC-2898-40CCED316E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7526" y="157874"/>
            <a:ext cx="1991361" cy="28791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A group of people in a classroom&#10;&#10;AI-generated content may be incorrect.">
            <a:extLst>
              <a:ext uri="{FF2B5EF4-FFF2-40B4-BE49-F238E27FC236}">
                <a16:creationId xmlns:a16="http://schemas.microsoft.com/office/drawing/2014/main" id="{81752A1F-DAD5-4A08-0000-4818D3CEA8EB}"/>
              </a:ext>
            </a:extLst>
          </p:cNvPr>
          <p:cNvPicPr>
            <a:picLocks noChangeAspect="1"/>
          </p:cNvPicPr>
          <p:nvPr/>
        </p:nvPicPr>
        <p:blipFill>
          <a:blip r:embed="rId4"/>
          <a:stretch>
            <a:fillRect/>
          </a:stretch>
        </p:blipFill>
        <p:spPr>
          <a:xfrm>
            <a:off x="7987526" y="3257132"/>
            <a:ext cx="2078383" cy="20713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17" descr="A child sitting at a table with a robot&#10;&#10;AI-generated content may be incorrect.">
            <a:extLst>
              <a:ext uri="{FF2B5EF4-FFF2-40B4-BE49-F238E27FC236}">
                <a16:creationId xmlns:a16="http://schemas.microsoft.com/office/drawing/2014/main" id="{380B7FAF-6DD8-BE4F-62CF-67B5A4E3D9AB}"/>
              </a:ext>
            </a:extLst>
          </p:cNvPr>
          <p:cNvPicPr>
            <a:picLocks noChangeAspect="1"/>
          </p:cNvPicPr>
          <p:nvPr/>
        </p:nvPicPr>
        <p:blipFill>
          <a:blip r:embed="rId5"/>
          <a:stretch>
            <a:fillRect/>
          </a:stretch>
        </p:blipFill>
        <p:spPr>
          <a:xfrm>
            <a:off x="12783494" y="157874"/>
            <a:ext cx="2466666" cy="28791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5" name="Text Placeholder 24">
            <a:extLst>
              <a:ext uri="{FF2B5EF4-FFF2-40B4-BE49-F238E27FC236}">
                <a16:creationId xmlns:a16="http://schemas.microsoft.com/office/drawing/2014/main" id="{26950DCA-35FC-3407-D372-0ABB418D92E8}"/>
              </a:ext>
            </a:extLst>
          </p:cNvPr>
          <p:cNvSpPr>
            <a:spLocks noGrp="1"/>
          </p:cNvSpPr>
          <p:nvPr>
            <p:ph type="body" sz="quarter" idx="23"/>
          </p:nvPr>
        </p:nvSpPr>
        <p:spPr>
          <a:xfrm>
            <a:off x="7784913" y="5604516"/>
            <a:ext cx="4561992" cy="3561092"/>
          </a:xfrm>
        </p:spPr>
        <p:txBody>
          <a:bodyPr/>
          <a:lstStyle/>
          <a:p>
            <a:pPr>
              <a:spcBef>
                <a:spcPts val="0"/>
              </a:spcBef>
            </a:pPr>
            <a:r>
              <a:rPr lang="en-US" sz="2000" b="1" dirty="0"/>
              <a:t>Philosophy on Partnerships</a:t>
            </a:r>
          </a:p>
          <a:p>
            <a:pPr>
              <a:spcBef>
                <a:spcPts val="0"/>
              </a:spcBef>
            </a:pPr>
            <a:r>
              <a:rPr lang="en-US" sz="1600" dirty="0"/>
              <a:t>Our program thrives on collaboration with schools, universities, businesses, and community organizations. By working together, we can provide mentorship, scholarships, and internship opportunities to students, ensuring their long-term success.</a:t>
            </a:r>
          </a:p>
          <a:p>
            <a:r>
              <a:rPr lang="en-US" sz="2000" b="1" dirty="0"/>
              <a:t>Funding &amp; Sustainability</a:t>
            </a:r>
          </a:p>
          <a:p>
            <a:pPr>
              <a:spcBef>
                <a:spcPts val="0"/>
              </a:spcBef>
            </a:pPr>
            <a:r>
              <a:rPr lang="en-US" sz="1600" dirty="0"/>
              <a:t>Funding will be secured through:</a:t>
            </a:r>
          </a:p>
          <a:p>
            <a:pPr marL="285750" indent="-285750">
              <a:spcBef>
                <a:spcPts val="0"/>
              </a:spcBef>
              <a:buFont typeface="Arial" panose="020B0604020202020204" pitchFamily="34" charset="0"/>
              <a:buChar char="•"/>
            </a:pPr>
            <a:r>
              <a:rPr lang="en-US" sz="1600" b="1" dirty="0"/>
              <a:t>Grants &amp; Sponsorships: </a:t>
            </a:r>
            <a:r>
              <a:rPr lang="en-US" sz="1600" dirty="0"/>
              <a:t>Applications to educational and corporate grants.</a:t>
            </a:r>
          </a:p>
          <a:p>
            <a:pPr>
              <a:spcBef>
                <a:spcPts val="0"/>
              </a:spcBef>
            </a:pPr>
            <a:endParaRPr lang="en-US" sz="1600" dirty="0"/>
          </a:p>
          <a:p>
            <a:endParaRPr lang="en-US" dirty="0"/>
          </a:p>
        </p:txBody>
      </p:sp>
      <p:pic>
        <p:nvPicPr>
          <p:cNvPr id="26" name="Picture 25" descr="A person and child sitting at a table&#10;&#10;Description automatically generated">
            <a:extLst>
              <a:ext uri="{FF2B5EF4-FFF2-40B4-BE49-F238E27FC236}">
                <a16:creationId xmlns:a16="http://schemas.microsoft.com/office/drawing/2014/main" id="{C2FD6BA6-C23F-58AA-D317-B74D140EB8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5716" y="157875"/>
            <a:ext cx="7347779" cy="52003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7" name="Picture 26" descr="A toy engine on a table&#10;&#10;Description automatically generated">
            <a:extLst>
              <a:ext uri="{FF2B5EF4-FFF2-40B4-BE49-F238E27FC236}">
                <a16:creationId xmlns:a16="http://schemas.microsoft.com/office/drawing/2014/main" id="{34BCE705-E23A-040A-8716-86A05077A3D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783494" y="3257132"/>
            <a:ext cx="2466666" cy="21010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9" name="Picture 28" descr="A child and child playing with toys&#10;&#10;AI-generated content may be incorrect.">
            <a:extLst>
              <a:ext uri="{FF2B5EF4-FFF2-40B4-BE49-F238E27FC236}">
                <a16:creationId xmlns:a16="http://schemas.microsoft.com/office/drawing/2014/main" id="{B9E544FB-EDFE-F394-5AE4-5354F0F79765}"/>
              </a:ext>
            </a:extLst>
          </p:cNvPr>
          <p:cNvPicPr>
            <a:picLocks noChangeAspect="1"/>
          </p:cNvPicPr>
          <p:nvPr/>
        </p:nvPicPr>
        <p:blipFill>
          <a:blip r:embed="rId8"/>
          <a:stretch>
            <a:fillRect/>
          </a:stretch>
        </p:blipFill>
        <p:spPr>
          <a:xfrm>
            <a:off x="10144761" y="157875"/>
            <a:ext cx="2387676" cy="28791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67317405"/>
      </p:ext>
    </p:extLst>
  </p:cSld>
  <p:clrMapOvr>
    <a:masterClrMapping/>
  </p:clrMapOvr>
</p:sld>
</file>

<file path=ppt/theme/theme1.xml><?xml version="1.0" encoding="utf-8"?>
<a:theme xmlns:a="http://schemas.openxmlformats.org/drawingml/2006/main" name="Office Theme">
  <a:themeElements>
    <a:clrScheme name="TM449343469">
      <a:dk1>
        <a:srgbClr val="000000"/>
      </a:dk1>
      <a:lt1>
        <a:srgbClr val="FFFFFF"/>
      </a:lt1>
      <a:dk2>
        <a:srgbClr val="454551"/>
      </a:dk2>
      <a:lt2>
        <a:srgbClr val="D8D9DC"/>
      </a:lt2>
      <a:accent1>
        <a:srgbClr val="E32D91"/>
      </a:accent1>
      <a:accent2>
        <a:srgbClr val="C830CC"/>
      </a:accent2>
      <a:accent3>
        <a:srgbClr val="4EA6DC"/>
      </a:accent3>
      <a:accent4>
        <a:srgbClr val="4775E7"/>
      </a:accent4>
      <a:accent5>
        <a:srgbClr val="8971E1"/>
      </a:accent5>
      <a:accent6>
        <a:srgbClr val="FF5D00"/>
      </a:accent6>
      <a:hlink>
        <a:srgbClr val="6B9F25"/>
      </a:hlink>
      <a:folHlink>
        <a:srgbClr val="8C8C8C"/>
      </a:folHlink>
    </a:clrScheme>
    <a:fontScheme name="Custom 58">
      <a:majorFont>
        <a:latin typeface="Posterama"/>
        <a:ea typeface=""/>
        <a:cs typeface=""/>
      </a:majorFont>
      <a:minorFont>
        <a:latin typeface="Avenir Book"/>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44934369_Win32_SD_SL_v4" id="{7D005757-61A9-4CA5-97C5-98204400E601}" vid="{7E7CEA95-3039-4DA8-A972-69FE74DE32A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6" ma:contentTypeDescription="Create a new document." ma:contentTypeScope="" ma:versionID="ac37c1753acd5e330d2062ccec26ea66">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b340c7101c92c5120abd06486f94548"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B258784-3B65-47A3-8B31-ED2A45ED8C64}">
  <ds:schemaRefs>
    <ds:schemaRef ds:uri="http://schemas.openxmlformats.org/package/2006/metadata/core-properties"/>
    <ds:schemaRef ds:uri="http://purl.org/dc/elements/1.1/"/>
    <ds:schemaRef ds:uri="http://schemas.microsoft.com/office/2006/documentManagement/types"/>
    <ds:schemaRef ds:uri="230e9df3-be65-4c73-a93b-d1236ebd677e"/>
    <ds:schemaRef ds:uri="71af3243-3dd4-4a8d-8c0d-dd76da1f02a5"/>
    <ds:schemaRef ds:uri="16c05727-aa75-4e4a-9b5f-8a80a1165891"/>
    <ds:schemaRef ds:uri="http://www.w3.org/XML/1998/namespace"/>
    <ds:schemaRef ds:uri="http://purl.org/dc/dcmitype/"/>
    <ds:schemaRef ds:uri="http://purl.org/dc/terms/"/>
    <ds:schemaRef ds:uri="http://schemas.microsoft.com/office/infopath/2007/PartnerControls"/>
    <ds:schemaRef ds:uri="http://schemas.microsoft.com/sharepoint/v3"/>
    <ds:schemaRef ds:uri="http://schemas.microsoft.com/office/2006/metadata/properties"/>
  </ds:schemaRefs>
</ds:datastoreItem>
</file>

<file path=customXml/itemProps2.xml><?xml version="1.0" encoding="utf-8"?>
<ds:datastoreItem xmlns:ds="http://schemas.openxmlformats.org/officeDocument/2006/customXml" ds:itemID="{58075586-0DFA-4CBE-AAE7-D49D1CE3354B}">
  <ds:schemaRefs>
    <ds:schemaRef ds:uri="http://schemas.microsoft.com/sharepoint/v3/contenttype/forms"/>
  </ds:schemaRefs>
</ds:datastoreItem>
</file>

<file path=customXml/itemProps3.xml><?xml version="1.0" encoding="utf-8"?>
<ds:datastoreItem xmlns:ds="http://schemas.openxmlformats.org/officeDocument/2006/customXml" ds:itemID="{CDADB087-C03D-4AEE-A91A-DE6572C75C3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Magazine layout</Template>
  <TotalTime>3463</TotalTime>
  <Words>1979</Words>
  <Application>Microsoft Office PowerPoint</Application>
  <PresentationFormat>Custom</PresentationFormat>
  <Paragraphs>151</Paragraphs>
  <Slides>12</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Avenir Book</vt:lpstr>
      <vt:lpstr>Avenir Book (Body)</vt:lpstr>
      <vt:lpstr>Calibri</vt:lpstr>
      <vt:lpstr>Posterama</vt:lpstr>
      <vt:lpstr>Office Theme</vt:lpstr>
      <vt:lpstr>See It Through Charities, Inc Organizational Overview &amp; Program Initiatives Guide</vt:lpstr>
      <vt:lpstr>PowerPoint Presentation</vt:lpstr>
      <vt:lpstr> ABOUT US</vt:lpstr>
      <vt:lpstr>SITC EXECUTIVE BOARD </vt:lpstr>
      <vt:lpstr>SITC LEADERSHIP TEAM </vt:lpstr>
      <vt:lpstr>OMEGA GENTS</vt:lpstr>
      <vt:lpstr>Roadmap  from Gent  to Graduation</vt:lpstr>
      <vt:lpstr>PowerPoint Presentation</vt:lpstr>
      <vt:lpstr>PowerPoint Presentation</vt:lpstr>
      <vt:lpstr>PowerPoint Presentation</vt:lpstr>
      <vt:lpstr>SITC Fundraising</vt:lpstr>
      <vt:lpstr>See It Through Charities, Inc Organizational Overview &amp; Program Initiatives Guide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Dante' Williams</dc:creator>
  <cp:lastModifiedBy>Dante' Williams</cp:lastModifiedBy>
  <cp:revision>2</cp:revision>
  <cp:lastPrinted>2025-02-16T03:52:03Z</cp:lastPrinted>
  <dcterms:created xsi:type="dcterms:W3CDTF">2025-02-14T15:18:24Z</dcterms:created>
  <dcterms:modified xsi:type="dcterms:W3CDTF">2025-02-25T02:28:24Z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